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5" r:id="rId1"/>
  </p:sldMasterIdLst>
  <p:notesMasterIdLst>
    <p:notesMasterId r:id="rId31"/>
  </p:notesMasterIdLst>
  <p:sldIdLst>
    <p:sldId id="1040" r:id="rId2"/>
    <p:sldId id="974" r:id="rId3"/>
    <p:sldId id="1047" r:id="rId4"/>
    <p:sldId id="1069" r:id="rId5"/>
    <p:sldId id="1042" r:id="rId6"/>
    <p:sldId id="1053" r:id="rId7"/>
    <p:sldId id="1086" r:id="rId8"/>
    <p:sldId id="1068" r:id="rId9"/>
    <p:sldId id="1088" r:id="rId10"/>
    <p:sldId id="1052" r:id="rId11"/>
    <p:sldId id="1043" r:id="rId12"/>
    <p:sldId id="1079" r:id="rId13"/>
    <p:sldId id="1099" r:id="rId14"/>
    <p:sldId id="1063" r:id="rId15"/>
    <p:sldId id="1064" r:id="rId16"/>
    <p:sldId id="1076" r:id="rId17"/>
    <p:sldId id="1070" r:id="rId18"/>
    <p:sldId id="1121" r:id="rId19"/>
    <p:sldId id="1050" r:id="rId20"/>
    <p:sldId id="1096" r:id="rId21"/>
    <p:sldId id="1095" r:id="rId22"/>
    <p:sldId id="1051" r:id="rId23"/>
    <p:sldId id="1113" r:id="rId24"/>
    <p:sldId id="1109" r:id="rId25"/>
    <p:sldId id="1093" r:id="rId26"/>
    <p:sldId id="1110" r:id="rId27"/>
    <p:sldId id="1112" r:id="rId28"/>
    <p:sldId id="1045" r:id="rId29"/>
    <p:sldId id="984" r:id="rId30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0981DE4-5249-4D0C-A4D6-F00159F71A0A}">
          <p14:sldIdLst>
            <p14:sldId id="1040"/>
            <p14:sldId id="974"/>
          </p14:sldIdLst>
        </p14:section>
        <p14:section name="Einleitung- (Grundlagen)" id="{D9D1407B-F660-4FFC-816D-42F1D64EDE2C}">
          <p14:sldIdLst>
            <p14:sldId id="1047"/>
            <p14:sldId id="1069"/>
            <p14:sldId id="1042"/>
            <p14:sldId id="1053"/>
            <p14:sldId id="1086"/>
            <p14:sldId id="1068"/>
            <p14:sldId id="1088"/>
            <p14:sldId id="1052"/>
          </p14:sldIdLst>
        </p14:section>
        <p14:section name="LSTM-Erklärung" id="{1B085872-63FD-4DE0-9608-DD09D0B21E7C}">
          <p14:sldIdLst>
            <p14:sldId id="1043"/>
            <p14:sldId id="1079"/>
            <p14:sldId id="1099"/>
            <p14:sldId id="1063"/>
            <p14:sldId id="1064"/>
            <p14:sldId id="1076"/>
            <p14:sldId id="1070"/>
            <p14:sldId id="1121"/>
          </p14:sldIdLst>
        </p14:section>
        <p14:section name="Modellbeispiel" id="{0EC2C650-0B7D-4FF3-93FA-E06EBBE9A7E4}">
          <p14:sldIdLst>
            <p14:sldId id="1050"/>
            <p14:sldId id="1096"/>
            <p14:sldId id="1095"/>
            <p14:sldId id="1051"/>
            <p14:sldId id="1113"/>
            <p14:sldId id="1109"/>
            <p14:sldId id="1093"/>
            <p14:sldId id="1110"/>
            <p14:sldId id="1112"/>
          </p14:sldIdLst>
        </p14:section>
        <p14:section name="Weiterführendes" id="{3AAA280C-83BB-45E6-95BA-76EF1A56BAD6}">
          <p14:sldIdLst/>
        </p14:section>
        <p14:section name="Schlussbetrachtung" id="{A7974A42-00C5-4E32-8863-C104B44FC277}">
          <p14:sldIdLst>
            <p14:sldId id="1045"/>
            <p14:sldId id="984"/>
          </p14:sldIdLst>
        </p14:section>
        <p14:section name="ALT" id="{DC2F43E6-55D7-4C6D-8F7F-CDD2FF55593A}">
          <p14:sldIdLst/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68" autoAdjust="0"/>
    <p:restoredTop sz="87621" autoAdjust="0"/>
  </p:normalViewPr>
  <p:slideViewPr>
    <p:cSldViewPr snapToGrid="0">
      <p:cViewPr varScale="1">
        <p:scale>
          <a:sx n="64" d="100"/>
          <a:sy n="64" d="100"/>
        </p:scale>
        <p:origin x="48" y="7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image" Target="../media/image13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91E9A5-559F-4D8F-BFF4-C03234FDF24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44CC4E3-A459-4319-8AAC-1A3C6C34FBC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b="0" i="0" noProof="0" dirty="0"/>
            <a:t>Grundlagen (BPT(T) &amp; RNN)</a:t>
          </a:r>
          <a:endParaRPr lang="de-DE" noProof="0" dirty="0"/>
        </a:p>
      </dgm:t>
    </dgm:pt>
    <dgm:pt modelId="{1293EC6B-1213-40F0-9D92-223AAE308F2C}" type="parTrans" cxnId="{EE50D582-A996-48D0-9ADB-3304C2140CD2}">
      <dgm:prSet/>
      <dgm:spPr/>
      <dgm:t>
        <a:bodyPr/>
        <a:lstStyle/>
        <a:p>
          <a:endParaRPr lang="en-US"/>
        </a:p>
      </dgm:t>
    </dgm:pt>
    <dgm:pt modelId="{4B8A8820-B0D2-4AE9-9FAE-ADF91485E8B8}" type="sibTrans" cxnId="{EE50D582-A996-48D0-9ADB-3304C2140CD2}">
      <dgm:prSet/>
      <dgm:spPr/>
      <dgm:t>
        <a:bodyPr/>
        <a:lstStyle/>
        <a:p>
          <a:endParaRPr lang="en-US"/>
        </a:p>
      </dgm:t>
    </dgm:pt>
    <dgm:pt modelId="{48599689-6E07-418F-B25D-FAF65CA118F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b="0" i="0" noProof="0" dirty="0"/>
            <a:t>LSTM</a:t>
          </a:r>
          <a:endParaRPr lang="de-DE" noProof="0" dirty="0"/>
        </a:p>
      </dgm:t>
    </dgm:pt>
    <dgm:pt modelId="{0B1E44E0-996A-4B21-924B-67ED27CC60FF}" type="parTrans" cxnId="{37E996B3-1A6C-4E90-900E-8F89CF66062F}">
      <dgm:prSet/>
      <dgm:spPr/>
      <dgm:t>
        <a:bodyPr/>
        <a:lstStyle/>
        <a:p>
          <a:endParaRPr lang="en-US"/>
        </a:p>
      </dgm:t>
    </dgm:pt>
    <dgm:pt modelId="{8B32800D-0717-4B67-B01D-4CB2FE8A5A4E}" type="sibTrans" cxnId="{37E996B3-1A6C-4E90-900E-8F89CF66062F}">
      <dgm:prSet/>
      <dgm:spPr/>
      <dgm:t>
        <a:bodyPr/>
        <a:lstStyle/>
        <a:p>
          <a:endParaRPr lang="en-US"/>
        </a:p>
      </dgm:t>
    </dgm:pt>
    <dgm:pt modelId="{A9AFC12C-FFA4-45E7-90CA-0D222E270BD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noProof="0" dirty="0"/>
            <a:t>LSTM vs. RNN</a:t>
          </a:r>
        </a:p>
      </dgm:t>
    </dgm:pt>
    <dgm:pt modelId="{DFB7097B-84AB-4CC4-B535-62181082012A}" type="parTrans" cxnId="{DFD3C8B6-44C5-4DC8-96B2-DB4B9971D83F}">
      <dgm:prSet/>
      <dgm:spPr/>
      <dgm:t>
        <a:bodyPr/>
        <a:lstStyle/>
        <a:p>
          <a:endParaRPr lang="en-US"/>
        </a:p>
      </dgm:t>
    </dgm:pt>
    <dgm:pt modelId="{C31057E3-695D-45BB-BD09-7E07A85F7754}" type="sibTrans" cxnId="{DFD3C8B6-44C5-4DC8-96B2-DB4B9971D83F}">
      <dgm:prSet/>
      <dgm:spPr/>
      <dgm:t>
        <a:bodyPr/>
        <a:lstStyle/>
        <a:p>
          <a:endParaRPr lang="en-US"/>
        </a:p>
      </dgm:t>
    </dgm:pt>
    <dgm:pt modelId="{92BAF28B-2D19-46B0-83EA-75B10E46C35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b="0" i="0" noProof="0" dirty="0"/>
            <a:t>Modell</a:t>
          </a:r>
          <a:endParaRPr lang="de-DE" noProof="0" dirty="0"/>
        </a:p>
      </dgm:t>
    </dgm:pt>
    <dgm:pt modelId="{8CB6EEC5-ED71-464B-945C-8269913FE339}" type="parTrans" cxnId="{3E3B8FA4-AA81-4D9D-8F1E-3761986DA516}">
      <dgm:prSet/>
      <dgm:spPr/>
      <dgm:t>
        <a:bodyPr/>
        <a:lstStyle/>
        <a:p>
          <a:endParaRPr lang="en-US"/>
        </a:p>
      </dgm:t>
    </dgm:pt>
    <dgm:pt modelId="{A12126D8-7D18-456F-8683-04FB887C2948}" type="sibTrans" cxnId="{3E3B8FA4-AA81-4D9D-8F1E-3761986DA516}">
      <dgm:prSet/>
      <dgm:spPr/>
      <dgm:t>
        <a:bodyPr/>
        <a:lstStyle/>
        <a:p>
          <a:endParaRPr lang="en-US"/>
        </a:p>
      </dgm:t>
    </dgm:pt>
    <dgm:pt modelId="{9DDBF6DC-434B-4FC6-AA17-D380A2AA4E3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b="0" i="0" noProof="0" dirty="0"/>
            <a:t>Evaluation</a:t>
          </a:r>
          <a:endParaRPr lang="de-DE" noProof="0" dirty="0"/>
        </a:p>
      </dgm:t>
    </dgm:pt>
    <dgm:pt modelId="{C59CDFBC-9741-4EC9-B95A-5BEDC5C68F9D}" type="parTrans" cxnId="{436CC0C1-A3AF-473D-B219-2A950D0A85C3}">
      <dgm:prSet/>
      <dgm:spPr/>
      <dgm:t>
        <a:bodyPr/>
        <a:lstStyle/>
        <a:p>
          <a:endParaRPr lang="en-US"/>
        </a:p>
      </dgm:t>
    </dgm:pt>
    <dgm:pt modelId="{6F94A0A9-BC00-4CC6-8C71-98A55FEFD93E}" type="sibTrans" cxnId="{436CC0C1-A3AF-473D-B219-2A950D0A85C3}">
      <dgm:prSet/>
      <dgm:spPr/>
      <dgm:t>
        <a:bodyPr/>
        <a:lstStyle/>
        <a:p>
          <a:endParaRPr lang="en-US"/>
        </a:p>
      </dgm:t>
    </dgm:pt>
    <dgm:pt modelId="{7FED305C-7203-410D-929B-4D953560D5A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noProof="0" dirty="0"/>
            <a:t>Intro</a:t>
          </a:r>
        </a:p>
      </dgm:t>
    </dgm:pt>
    <dgm:pt modelId="{99C5C50B-F119-4FE2-B4E9-8F9D3B452223}" type="parTrans" cxnId="{B6D92601-710B-46FA-894C-738EB0F3182E}">
      <dgm:prSet/>
      <dgm:spPr/>
      <dgm:t>
        <a:bodyPr/>
        <a:lstStyle/>
        <a:p>
          <a:endParaRPr lang="en-US"/>
        </a:p>
      </dgm:t>
    </dgm:pt>
    <dgm:pt modelId="{94ACB196-4F59-4108-AAF6-D84423E1B567}" type="sibTrans" cxnId="{B6D92601-710B-46FA-894C-738EB0F3182E}">
      <dgm:prSet/>
      <dgm:spPr/>
      <dgm:t>
        <a:bodyPr/>
        <a:lstStyle/>
        <a:p>
          <a:endParaRPr lang="en-US"/>
        </a:p>
      </dgm:t>
    </dgm:pt>
    <dgm:pt modelId="{1EE1AECA-6639-4ACA-881F-BAFFB9A31376}" type="pres">
      <dgm:prSet presAssocID="{EB91E9A5-559F-4D8F-BFF4-C03234FDF242}" presName="root" presStyleCnt="0">
        <dgm:presLayoutVars>
          <dgm:dir/>
          <dgm:resizeHandles val="exact"/>
        </dgm:presLayoutVars>
      </dgm:prSet>
      <dgm:spPr/>
    </dgm:pt>
    <dgm:pt modelId="{AD6F5A2C-717B-4739-B036-5C059A656126}" type="pres">
      <dgm:prSet presAssocID="{7FED305C-7203-410D-929B-4D953560D5AA}" presName="compNode" presStyleCnt="0"/>
      <dgm:spPr/>
    </dgm:pt>
    <dgm:pt modelId="{C41D0DFA-AA9D-475A-868A-C83A1A95CBF1}" type="pres">
      <dgm:prSet presAssocID="{7FED305C-7203-410D-929B-4D953560D5AA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9632D1F-D41A-431F-8E94-61C010F68DB5}" type="pres">
      <dgm:prSet presAssocID="{7FED305C-7203-410D-929B-4D953560D5AA}" presName="iconRect" presStyleLbl="node1" presStyleIdx="0" presStyleCnt="6" custScaleX="195058" custScaleY="191146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F8FECB46-AA0D-413D-A1E9-FE3BBFCAE0E2}" type="pres">
      <dgm:prSet presAssocID="{7FED305C-7203-410D-929B-4D953560D5AA}" presName="spaceRect" presStyleCnt="0"/>
      <dgm:spPr/>
    </dgm:pt>
    <dgm:pt modelId="{507E8CBB-4C2C-4841-9B41-F11EC85282C0}" type="pres">
      <dgm:prSet presAssocID="{7FED305C-7203-410D-929B-4D953560D5AA}" presName="textRect" presStyleLbl="revTx" presStyleIdx="0" presStyleCnt="6">
        <dgm:presLayoutVars>
          <dgm:chMax val="1"/>
          <dgm:chPref val="1"/>
        </dgm:presLayoutVars>
      </dgm:prSet>
      <dgm:spPr/>
    </dgm:pt>
    <dgm:pt modelId="{97E4A3D3-EFA4-4607-87EF-B75C98F622B5}" type="pres">
      <dgm:prSet presAssocID="{94ACB196-4F59-4108-AAF6-D84423E1B567}" presName="sibTrans" presStyleCnt="0"/>
      <dgm:spPr/>
    </dgm:pt>
    <dgm:pt modelId="{ABCFDD45-0C53-470B-93D3-D81A1F0F7B05}" type="pres">
      <dgm:prSet presAssocID="{844CC4E3-A459-4319-8AAC-1A3C6C34FBCE}" presName="compNode" presStyleCnt="0"/>
      <dgm:spPr/>
    </dgm:pt>
    <dgm:pt modelId="{E544CE31-6287-4C2D-A1AA-711EC83262DC}" type="pres">
      <dgm:prSet presAssocID="{844CC4E3-A459-4319-8AAC-1A3C6C34FBC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CA2537EE-95EE-441A-AFA1-334FAA91E3C1}" type="pres">
      <dgm:prSet presAssocID="{844CC4E3-A459-4319-8AAC-1A3C6C34FBCE}" presName="iconRect" presStyleLbl="nod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kument"/>
        </a:ext>
      </dgm:extLst>
    </dgm:pt>
    <dgm:pt modelId="{2FBBF3A0-293A-49AE-A805-139453272015}" type="pres">
      <dgm:prSet presAssocID="{844CC4E3-A459-4319-8AAC-1A3C6C34FBCE}" presName="spaceRect" presStyleCnt="0"/>
      <dgm:spPr/>
    </dgm:pt>
    <dgm:pt modelId="{13780964-6625-47C4-8D54-40FF27E20F31}" type="pres">
      <dgm:prSet presAssocID="{844CC4E3-A459-4319-8AAC-1A3C6C34FBCE}" presName="textRect" presStyleLbl="revTx" presStyleIdx="1" presStyleCnt="6">
        <dgm:presLayoutVars>
          <dgm:chMax val="1"/>
          <dgm:chPref val="1"/>
        </dgm:presLayoutVars>
      </dgm:prSet>
      <dgm:spPr/>
    </dgm:pt>
    <dgm:pt modelId="{D6DEED9B-646B-4254-B9A5-48C6AF0C7928}" type="pres">
      <dgm:prSet presAssocID="{4B8A8820-B0D2-4AE9-9FAE-ADF91485E8B8}" presName="sibTrans" presStyleCnt="0"/>
      <dgm:spPr/>
    </dgm:pt>
    <dgm:pt modelId="{A6D86150-9267-4455-8D59-149A06B5768A}" type="pres">
      <dgm:prSet presAssocID="{48599689-6E07-418F-B25D-FAF65CA118F7}" presName="compNode" presStyleCnt="0"/>
      <dgm:spPr/>
    </dgm:pt>
    <dgm:pt modelId="{15941A4C-B012-4135-9B72-09EBACB10C61}" type="pres">
      <dgm:prSet presAssocID="{48599689-6E07-418F-B25D-FAF65CA118F7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5A7263DE-A1B9-45DA-958E-0CB793880CE2}" type="pres">
      <dgm:prSet presAssocID="{48599689-6E07-418F-B25D-FAF65CA118F7}" presName="iconRect" presStyleLbl="node1" presStyleIdx="2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ADEF112F-8AA6-4A57-BB2E-34C0C4F05FF8}" type="pres">
      <dgm:prSet presAssocID="{48599689-6E07-418F-B25D-FAF65CA118F7}" presName="spaceRect" presStyleCnt="0"/>
      <dgm:spPr/>
    </dgm:pt>
    <dgm:pt modelId="{BDDBCD4C-66F7-4CC6-A636-08F8446F619F}" type="pres">
      <dgm:prSet presAssocID="{48599689-6E07-418F-B25D-FAF65CA118F7}" presName="textRect" presStyleLbl="revTx" presStyleIdx="2" presStyleCnt="6">
        <dgm:presLayoutVars>
          <dgm:chMax val="1"/>
          <dgm:chPref val="1"/>
        </dgm:presLayoutVars>
      </dgm:prSet>
      <dgm:spPr/>
    </dgm:pt>
    <dgm:pt modelId="{0672A3C2-A5CA-4D72-840C-0CFC8C2093C1}" type="pres">
      <dgm:prSet presAssocID="{8B32800D-0717-4B67-B01D-4CB2FE8A5A4E}" presName="sibTrans" presStyleCnt="0"/>
      <dgm:spPr/>
    </dgm:pt>
    <dgm:pt modelId="{C37AB986-992A-4E96-BCCB-5D8D45DD85DB}" type="pres">
      <dgm:prSet presAssocID="{A9AFC12C-FFA4-45E7-90CA-0D222E270BD6}" presName="compNode" presStyleCnt="0"/>
      <dgm:spPr/>
    </dgm:pt>
    <dgm:pt modelId="{AE81D550-46DC-40AB-90D2-F3819E01DF89}" type="pres">
      <dgm:prSet presAssocID="{A9AFC12C-FFA4-45E7-90CA-0D222E270BD6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A1663264-1319-4A4E-A6ED-043C242906E8}" type="pres">
      <dgm:prSet presAssocID="{A9AFC12C-FFA4-45E7-90CA-0D222E270BD6}" presName="iconRect" presStyleLbl="node1" presStyleIdx="3" presStyleCnt="6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2AA43DC5-7D60-456A-9285-F8F3831840B0}" type="pres">
      <dgm:prSet presAssocID="{A9AFC12C-FFA4-45E7-90CA-0D222E270BD6}" presName="spaceRect" presStyleCnt="0"/>
      <dgm:spPr/>
    </dgm:pt>
    <dgm:pt modelId="{2775849A-4CAD-41A3-9386-0115DA9C3562}" type="pres">
      <dgm:prSet presAssocID="{A9AFC12C-FFA4-45E7-90CA-0D222E270BD6}" presName="textRect" presStyleLbl="revTx" presStyleIdx="3" presStyleCnt="6" custScaleX="115611">
        <dgm:presLayoutVars>
          <dgm:chMax val="1"/>
          <dgm:chPref val="1"/>
        </dgm:presLayoutVars>
      </dgm:prSet>
      <dgm:spPr/>
    </dgm:pt>
    <dgm:pt modelId="{9E2F9555-69B6-4055-AF98-C6923743D537}" type="pres">
      <dgm:prSet presAssocID="{C31057E3-695D-45BB-BD09-7E07A85F7754}" presName="sibTrans" presStyleCnt="0"/>
      <dgm:spPr/>
    </dgm:pt>
    <dgm:pt modelId="{4903CECF-C58B-4953-988A-E1B50808DAEE}" type="pres">
      <dgm:prSet presAssocID="{92BAF28B-2D19-46B0-83EA-75B10E46C35C}" presName="compNode" presStyleCnt="0"/>
      <dgm:spPr/>
    </dgm:pt>
    <dgm:pt modelId="{07835483-A6B5-4126-8104-C6CEBCC4AEA0}" type="pres">
      <dgm:prSet presAssocID="{92BAF28B-2D19-46B0-83EA-75B10E46C35C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E4CECA8-7A6C-43E3-95D2-FA487D666BB0}" type="pres">
      <dgm:prSet presAssocID="{92BAF28B-2D19-46B0-83EA-75B10E46C35C}" presName="iconRect" presStyleLbl="node1" presStyleIdx="4" presStyleCnt="6"/>
      <dgm:spPr>
        <a:blipFill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630F71A1-BAC1-4D5D-AF49-8AB806D70137}" type="pres">
      <dgm:prSet presAssocID="{92BAF28B-2D19-46B0-83EA-75B10E46C35C}" presName="spaceRect" presStyleCnt="0"/>
      <dgm:spPr/>
    </dgm:pt>
    <dgm:pt modelId="{66795CFB-ECBE-49F2-A2F6-421FA5F00A2D}" type="pres">
      <dgm:prSet presAssocID="{92BAF28B-2D19-46B0-83EA-75B10E46C35C}" presName="textRect" presStyleLbl="revTx" presStyleIdx="4" presStyleCnt="6">
        <dgm:presLayoutVars>
          <dgm:chMax val="1"/>
          <dgm:chPref val="1"/>
        </dgm:presLayoutVars>
      </dgm:prSet>
      <dgm:spPr/>
    </dgm:pt>
    <dgm:pt modelId="{CE56441A-EA56-465E-A955-190BDAB94D96}" type="pres">
      <dgm:prSet presAssocID="{A12126D8-7D18-456F-8683-04FB887C2948}" presName="sibTrans" presStyleCnt="0"/>
      <dgm:spPr/>
    </dgm:pt>
    <dgm:pt modelId="{B48887F0-E686-4AB5-A16A-514B55B324B9}" type="pres">
      <dgm:prSet presAssocID="{9DDBF6DC-434B-4FC6-AA17-D380A2AA4E31}" presName="compNode" presStyleCnt="0"/>
      <dgm:spPr/>
    </dgm:pt>
    <dgm:pt modelId="{5271ED04-F717-4763-AC72-E2D2ECE7CFF1}" type="pres">
      <dgm:prSet presAssocID="{9DDBF6DC-434B-4FC6-AA17-D380A2AA4E31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CF50E6DA-3395-41D7-A8E4-E426B8D4D017}" type="pres">
      <dgm:prSet presAssocID="{9DDBF6DC-434B-4FC6-AA17-D380A2AA4E31}" presName="iconRect" presStyleLbl="node1" presStyleIdx="5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02C56D4-7290-4667-9DDE-093F6803EB03}" type="pres">
      <dgm:prSet presAssocID="{9DDBF6DC-434B-4FC6-AA17-D380A2AA4E31}" presName="spaceRect" presStyleCnt="0"/>
      <dgm:spPr/>
    </dgm:pt>
    <dgm:pt modelId="{108FE4BF-07AD-471D-A914-A2763CDCE715}" type="pres">
      <dgm:prSet presAssocID="{9DDBF6DC-434B-4FC6-AA17-D380A2AA4E3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6D92601-710B-46FA-894C-738EB0F3182E}" srcId="{EB91E9A5-559F-4D8F-BFF4-C03234FDF242}" destId="{7FED305C-7203-410D-929B-4D953560D5AA}" srcOrd="0" destOrd="0" parTransId="{99C5C50B-F119-4FE2-B4E9-8F9D3B452223}" sibTransId="{94ACB196-4F59-4108-AAF6-D84423E1B567}"/>
    <dgm:cxn modelId="{8CA28619-E3A7-4F50-BB90-6A1C55B7A4ED}" type="presOf" srcId="{EB91E9A5-559F-4D8F-BFF4-C03234FDF242}" destId="{1EE1AECA-6639-4ACA-881F-BAFFB9A31376}" srcOrd="0" destOrd="0" presId="urn:microsoft.com/office/officeart/2018/5/layout/IconLeafLabelList"/>
    <dgm:cxn modelId="{7E08E71D-59DA-465A-80AB-C26B12D075AD}" type="presOf" srcId="{844CC4E3-A459-4319-8AAC-1A3C6C34FBCE}" destId="{13780964-6625-47C4-8D54-40FF27E20F31}" srcOrd="0" destOrd="0" presId="urn:microsoft.com/office/officeart/2018/5/layout/IconLeafLabelList"/>
    <dgm:cxn modelId="{34C4695E-4718-4681-A6DC-AE8D1244B121}" type="presOf" srcId="{92BAF28B-2D19-46B0-83EA-75B10E46C35C}" destId="{66795CFB-ECBE-49F2-A2F6-421FA5F00A2D}" srcOrd="0" destOrd="0" presId="urn:microsoft.com/office/officeart/2018/5/layout/IconLeafLabelList"/>
    <dgm:cxn modelId="{D9BA1073-9CBC-48CB-A9D3-ACDDEA7638B4}" type="presOf" srcId="{9DDBF6DC-434B-4FC6-AA17-D380A2AA4E31}" destId="{108FE4BF-07AD-471D-A914-A2763CDCE715}" srcOrd="0" destOrd="0" presId="urn:microsoft.com/office/officeart/2018/5/layout/IconLeafLabelList"/>
    <dgm:cxn modelId="{EE50D582-A996-48D0-9ADB-3304C2140CD2}" srcId="{EB91E9A5-559F-4D8F-BFF4-C03234FDF242}" destId="{844CC4E3-A459-4319-8AAC-1A3C6C34FBCE}" srcOrd="1" destOrd="0" parTransId="{1293EC6B-1213-40F0-9D92-223AAE308F2C}" sibTransId="{4B8A8820-B0D2-4AE9-9FAE-ADF91485E8B8}"/>
    <dgm:cxn modelId="{3E3B8FA4-AA81-4D9D-8F1E-3761986DA516}" srcId="{EB91E9A5-559F-4D8F-BFF4-C03234FDF242}" destId="{92BAF28B-2D19-46B0-83EA-75B10E46C35C}" srcOrd="4" destOrd="0" parTransId="{8CB6EEC5-ED71-464B-945C-8269913FE339}" sibTransId="{A12126D8-7D18-456F-8683-04FB887C2948}"/>
    <dgm:cxn modelId="{37E996B3-1A6C-4E90-900E-8F89CF66062F}" srcId="{EB91E9A5-559F-4D8F-BFF4-C03234FDF242}" destId="{48599689-6E07-418F-B25D-FAF65CA118F7}" srcOrd="2" destOrd="0" parTransId="{0B1E44E0-996A-4B21-924B-67ED27CC60FF}" sibTransId="{8B32800D-0717-4B67-B01D-4CB2FE8A5A4E}"/>
    <dgm:cxn modelId="{DFD3C8B6-44C5-4DC8-96B2-DB4B9971D83F}" srcId="{EB91E9A5-559F-4D8F-BFF4-C03234FDF242}" destId="{A9AFC12C-FFA4-45E7-90CA-0D222E270BD6}" srcOrd="3" destOrd="0" parTransId="{DFB7097B-84AB-4CC4-B535-62181082012A}" sibTransId="{C31057E3-695D-45BB-BD09-7E07A85F7754}"/>
    <dgm:cxn modelId="{7237EFBF-86A5-4E01-BD9E-AA6DCF5AA378}" type="presOf" srcId="{A9AFC12C-FFA4-45E7-90CA-0D222E270BD6}" destId="{2775849A-4CAD-41A3-9386-0115DA9C3562}" srcOrd="0" destOrd="0" presId="urn:microsoft.com/office/officeart/2018/5/layout/IconLeafLabelList"/>
    <dgm:cxn modelId="{436CC0C1-A3AF-473D-B219-2A950D0A85C3}" srcId="{EB91E9A5-559F-4D8F-BFF4-C03234FDF242}" destId="{9DDBF6DC-434B-4FC6-AA17-D380A2AA4E31}" srcOrd="5" destOrd="0" parTransId="{C59CDFBC-9741-4EC9-B95A-5BEDC5C68F9D}" sibTransId="{6F94A0A9-BC00-4CC6-8C71-98A55FEFD93E}"/>
    <dgm:cxn modelId="{D82C3CCA-5ADD-44D4-BC9C-15F25A65D781}" type="presOf" srcId="{7FED305C-7203-410D-929B-4D953560D5AA}" destId="{507E8CBB-4C2C-4841-9B41-F11EC85282C0}" srcOrd="0" destOrd="0" presId="urn:microsoft.com/office/officeart/2018/5/layout/IconLeafLabelList"/>
    <dgm:cxn modelId="{43C272D1-0878-4D0C-A991-880F6A536AE1}" type="presOf" srcId="{48599689-6E07-418F-B25D-FAF65CA118F7}" destId="{BDDBCD4C-66F7-4CC6-A636-08F8446F619F}" srcOrd="0" destOrd="0" presId="urn:microsoft.com/office/officeart/2018/5/layout/IconLeafLabelList"/>
    <dgm:cxn modelId="{C20A1256-D366-47B8-BE3E-63A655EDE5A5}" type="presParOf" srcId="{1EE1AECA-6639-4ACA-881F-BAFFB9A31376}" destId="{AD6F5A2C-717B-4739-B036-5C059A656126}" srcOrd="0" destOrd="0" presId="urn:microsoft.com/office/officeart/2018/5/layout/IconLeafLabelList"/>
    <dgm:cxn modelId="{5C2B264A-23C7-4687-B82D-0711294DE0CB}" type="presParOf" srcId="{AD6F5A2C-717B-4739-B036-5C059A656126}" destId="{C41D0DFA-AA9D-475A-868A-C83A1A95CBF1}" srcOrd="0" destOrd="0" presId="urn:microsoft.com/office/officeart/2018/5/layout/IconLeafLabelList"/>
    <dgm:cxn modelId="{457966BA-56AD-426F-94B8-3631CEA8777D}" type="presParOf" srcId="{AD6F5A2C-717B-4739-B036-5C059A656126}" destId="{B9632D1F-D41A-431F-8E94-61C010F68DB5}" srcOrd="1" destOrd="0" presId="urn:microsoft.com/office/officeart/2018/5/layout/IconLeafLabelList"/>
    <dgm:cxn modelId="{95020EA6-C7F3-44F7-9E6B-DC77DF5F670B}" type="presParOf" srcId="{AD6F5A2C-717B-4739-B036-5C059A656126}" destId="{F8FECB46-AA0D-413D-A1E9-FE3BBFCAE0E2}" srcOrd="2" destOrd="0" presId="urn:microsoft.com/office/officeart/2018/5/layout/IconLeafLabelList"/>
    <dgm:cxn modelId="{D8A44D83-F6FE-4B9F-94E5-4BB0BD74F960}" type="presParOf" srcId="{AD6F5A2C-717B-4739-B036-5C059A656126}" destId="{507E8CBB-4C2C-4841-9B41-F11EC85282C0}" srcOrd="3" destOrd="0" presId="urn:microsoft.com/office/officeart/2018/5/layout/IconLeafLabelList"/>
    <dgm:cxn modelId="{A7106A29-9A37-418D-B4AA-B8CAAFF13C0C}" type="presParOf" srcId="{1EE1AECA-6639-4ACA-881F-BAFFB9A31376}" destId="{97E4A3D3-EFA4-4607-87EF-B75C98F622B5}" srcOrd="1" destOrd="0" presId="urn:microsoft.com/office/officeart/2018/5/layout/IconLeafLabelList"/>
    <dgm:cxn modelId="{E1241C0B-0D24-477D-BF13-BAB42A8EFDC8}" type="presParOf" srcId="{1EE1AECA-6639-4ACA-881F-BAFFB9A31376}" destId="{ABCFDD45-0C53-470B-93D3-D81A1F0F7B05}" srcOrd="2" destOrd="0" presId="urn:microsoft.com/office/officeart/2018/5/layout/IconLeafLabelList"/>
    <dgm:cxn modelId="{CD1E503E-F1DD-456D-95D8-36EB7C468498}" type="presParOf" srcId="{ABCFDD45-0C53-470B-93D3-D81A1F0F7B05}" destId="{E544CE31-6287-4C2D-A1AA-711EC83262DC}" srcOrd="0" destOrd="0" presId="urn:microsoft.com/office/officeart/2018/5/layout/IconLeafLabelList"/>
    <dgm:cxn modelId="{88DA60F7-41F7-4C39-A4A3-FAE36F8A15E3}" type="presParOf" srcId="{ABCFDD45-0C53-470B-93D3-D81A1F0F7B05}" destId="{CA2537EE-95EE-441A-AFA1-334FAA91E3C1}" srcOrd="1" destOrd="0" presId="urn:microsoft.com/office/officeart/2018/5/layout/IconLeafLabelList"/>
    <dgm:cxn modelId="{611976D7-9C6E-46AA-9CEB-2C02785428AD}" type="presParOf" srcId="{ABCFDD45-0C53-470B-93D3-D81A1F0F7B05}" destId="{2FBBF3A0-293A-49AE-A805-139453272015}" srcOrd="2" destOrd="0" presId="urn:microsoft.com/office/officeart/2018/5/layout/IconLeafLabelList"/>
    <dgm:cxn modelId="{3E12F0F5-C72F-46B3-B51E-BFC18270EA48}" type="presParOf" srcId="{ABCFDD45-0C53-470B-93D3-D81A1F0F7B05}" destId="{13780964-6625-47C4-8D54-40FF27E20F31}" srcOrd="3" destOrd="0" presId="urn:microsoft.com/office/officeart/2018/5/layout/IconLeafLabelList"/>
    <dgm:cxn modelId="{2D6DD98C-ADD3-42DD-9F13-8063BF8A01C5}" type="presParOf" srcId="{1EE1AECA-6639-4ACA-881F-BAFFB9A31376}" destId="{D6DEED9B-646B-4254-B9A5-48C6AF0C7928}" srcOrd="3" destOrd="0" presId="urn:microsoft.com/office/officeart/2018/5/layout/IconLeafLabelList"/>
    <dgm:cxn modelId="{70CDEEB8-BE47-4C21-B738-92DE6BC7A79D}" type="presParOf" srcId="{1EE1AECA-6639-4ACA-881F-BAFFB9A31376}" destId="{A6D86150-9267-4455-8D59-149A06B5768A}" srcOrd="4" destOrd="0" presId="urn:microsoft.com/office/officeart/2018/5/layout/IconLeafLabelList"/>
    <dgm:cxn modelId="{633D181E-B932-4853-A91F-4C97962E1528}" type="presParOf" srcId="{A6D86150-9267-4455-8D59-149A06B5768A}" destId="{15941A4C-B012-4135-9B72-09EBACB10C61}" srcOrd="0" destOrd="0" presId="urn:microsoft.com/office/officeart/2018/5/layout/IconLeafLabelList"/>
    <dgm:cxn modelId="{CF0D374A-3AA4-4BEA-9B67-B1F9C00B0D74}" type="presParOf" srcId="{A6D86150-9267-4455-8D59-149A06B5768A}" destId="{5A7263DE-A1B9-45DA-958E-0CB793880CE2}" srcOrd="1" destOrd="0" presId="urn:microsoft.com/office/officeart/2018/5/layout/IconLeafLabelList"/>
    <dgm:cxn modelId="{EACA71A2-A4D3-4FD5-BCFE-4374C749113F}" type="presParOf" srcId="{A6D86150-9267-4455-8D59-149A06B5768A}" destId="{ADEF112F-8AA6-4A57-BB2E-34C0C4F05FF8}" srcOrd="2" destOrd="0" presId="urn:microsoft.com/office/officeart/2018/5/layout/IconLeafLabelList"/>
    <dgm:cxn modelId="{F5449383-6B59-4E70-8146-53DEABEEFE98}" type="presParOf" srcId="{A6D86150-9267-4455-8D59-149A06B5768A}" destId="{BDDBCD4C-66F7-4CC6-A636-08F8446F619F}" srcOrd="3" destOrd="0" presId="urn:microsoft.com/office/officeart/2018/5/layout/IconLeafLabelList"/>
    <dgm:cxn modelId="{17E9F45C-8492-4661-85FA-1141D0C8257C}" type="presParOf" srcId="{1EE1AECA-6639-4ACA-881F-BAFFB9A31376}" destId="{0672A3C2-A5CA-4D72-840C-0CFC8C2093C1}" srcOrd="5" destOrd="0" presId="urn:microsoft.com/office/officeart/2018/5/layout/IconLeafLabelList"/>
    <dgm:cxn modelId="{D1D294D1-31C6-49B5-85FA-92E9FA91DE86}" type="presParOf" srcId="{1EE1AECA-6639-4ACA-881F-BAFFB9A31376}" destId="{C37AB986-992A-4E96-BCCB-5D8D45DD85DB}" srcOrd="6" destOrd="0" presId="urn:microsoft.com/office/officeart/2018/5/layout/IconLeafLabelList"/>
    <dgm:cxn modelId="{FF29127E-F3B6-4D41-9970-A6CD2E3BD8EF}" type="presParOf" srcId="{C37AB986-992A-4E96-BCCB-5D8D45DD85DB}" destId="{AE81D550-46DC-40AB-90D2-F3819E01DF89}" srcOrd="0" destOrd="0" presId="urn:microsoft.com/office/officeart/2018/5/layout/IconLeafLabelList"/>
    <dgm:cxn modelId="{8208ED0A-C060-454F-BDF3-30C92BCF07AF}" type="presParOf" srcId="{C37AB986-992A-4E96-BCCB-5D8D45DD85DB}" destId="{A1663264-1319-4A4E-A6ED-043C242906E8}" srcOrd="1" destOrd="0" presId="urn:microsoft.com/office/officeart/2018/5/layout/IconLeafLabelList"/>
    <dgm:cxn modelId="{F8B1BEFF-4E99-4CD1-ACE2-9F6312AA2861}" type="presParOf" srcId="{C37AB986-992A-4E96-BCCB-5D8D45DD85DB}" destId="{2AA43DC5-7D60-456A-9285-F8F3831840B0}" srcOrd="2" destOrd="0" presId="urn:microsoft.com/office/officeart/2018/5/layout/IconLeafLabelList"/>
    <dgm:cxn modelId="{9AF431D9-778D-45B6-BF47-9A2E148E092D}" type="presParOf" srcId="{C37AB986-992A-4E96-BCCB-5D8D45DD85DB}" destId="{2775849A-4CAD-41A3-9386-0115DA9C3562}" srcOrd="3" destOrd="0" presId="urn:microsoft.com/office/officeart/2018/5/layout/IconLeafLabelList"/>
    <dgm:cxn modelId="{D01606A0-00FE-43FF-95EF-9A0C27912A68}" type="presParOf" srcId="{1EE1AECA-6639-4ACA-881F-BAFFB9A31376}" destId="{9E2F9555-69B6-4055-AF98-C6923743D537}" srcOrd="7" destOrd="0" presId="urn:microsoft.com/office/officeart/2018/5/layout/IconLeafLabelList"/>
    <dgm:cxn modelId="{5D3D0C64-43F7-45D7-9CE7-0D039B266591}" type="presParOf" srcId="{1EE1AECA-6639-4ACA-881F-BAFFB9A31376}" destId="{4903CECF-C58B-4953-988A-E1B50808DAEE}" srcOrd="8" destOrd="0" presId="urn:microsoft.com/office/officeart/2018/5/layout/IconLeafLabelList"/>
    <dgm:cxn modelId="{5BAF7EDD-7FAF-4C7E-ACEE-E4A31EF76E81}" type="presParOf" srcId="{4903CECF-C58B-4953-988A-E1B50808DAEE}" destId="{07835483-A6B5-4126-8104-C6CEBCC4AEA0}" srcOrd="0" destOrd="0" presId="urn:microsoft.com/office/officeart/2018/5/layout/IconLeafLabelList"/>
    <dgm:cxn modelId="{6BAE7E30-F080-4D32-95B3-5F4D4DB3F5F3}" type="presParOf" srcId="{4903CECF-C58B-4953-988A-E1B50808DAEE}" destId="{3E4CECA8-7A6C-43E3-95D2-FA487D666BB0}" srcOrd="1" destOrd="0" presId="urn:microsoft.com/office/officeart/2018/5/layout/IconLeafLabelList"/>
    <dgm:cxn modelId="{40D55592-1C0A-4D79-BB70-B9EEF1C2746C}" type="presParOf" srcId="{4903CECF-C58B-4953-988A-E1B50808DAEE}" destId="{630F71A1-BAC1-4D5D-AF49-8AB806D70137}" srcOrd="2" destOrd="0" presId="urn:microsoft.com/office/officeart/2018/5/layout/IconLeafLabelList"/>
    <dgm:cxn modelId="{3D61330C-5CA9-4E84-BC34-B4A555BDFCAE}" type="presParOf" srcId="{4903CECF-C58B-4953-988A-E1B50808DAEE}" destId="{66795CFB-ECBE-49F2-A2F6-421FA5F00A2D}" srcOrd="3" destOrd="0" presId="urn:microsoft.com/office/officeart/2018/5/layout/IconLeafLabelList"/>
    <dgm:cxn modelId="{1D0417E0-48FE-49C6-AE2F-9A55EFC1ADE5}" type="presParOf" srcId="{1EE1AECA-6639-4ACA-881F-BAFFB9A31376}" destId="{CE56441A-EA56-465E-A955-190BDAB94D96}" srcOrd="9" destOrd="0" presId="urn:microsoft.com/office/officeart/2018/5/layout/IconLeafLabelList"/>
    <dgm:cxn modelId="{6ED892A1-2C42-407B-9002-7AD707FFA9B2}" type="presParOf" srcId="{1EE1AECA-6639-4ACA-881F-BAFFB9A31376}" destId="{B48887F0-E686-4AB5-A16A-514B55B324B9}" srcOrd="10" destOrd="0" presId="urn:microsoft.com/office/officeart/2018/5/layout/IconLeafLabelList"/>
    <dgm:cxn modelId="{A649E4CE-967C-4485-92B1-9C28D4420AAB}" type="presParOf" srcId="{B48887F0-E686-4AB5-A16A-514B55B324B9}" destId="{5271ED04-F717-4763-AC72-E2D2ECE7CFF1}" srcOrd="0" destOrd="0" presId="urn:microsoft.com/office/officeart/2018/5/layout/IconLeafLabelList"/>
    <dgm:cxn modelId="{635288B7-D603-4096-8196-16BA2A53314A}" type="presParOf" srcId="{B48887F0-E686-4AB5-A16A-514B55B324B9}" destId="{CF50E6DA-3395-41D7-A8E4-E426B8D4D017}" srcOrd="1" destOrd="0" presId="urn:microsoft.com/office/officeart/2018/5/layout/IconLeafLabelList"/>
    <dgm:cxn modelId="{A7A5278A-14BF-49BB-9FA8-6843114B6FFB}" type="presParOf" srcId="{B48887F0-E686-4AB5-A16A-514B55B324B9}" destId="{002C56D4-7290-4667-9DDE-093F6803EB03}" srcOrd="2" destOrd="0" presId="urn:microsoft.com/office/officeart/2018/5/layout/IconLeafLabelList"/>
    <dgm:cxn modelId="{1A171E7C-057B-41C8-B989-1E14629A5B26}" type="presParOf" srcId="{B48887F0-E686-4AB5-A16A-514B55B324B9}" destId="{108FE4BF-07AD-471D-A914-A2763CDCE71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FBD6BF-03C3-4698-8E16-1C6F2AB864A2}" type="doc">
      <dgm:prSet loTypeId="urn:microsoft.com/office/officeart/2005/8/layout/hProcess11" loCatId="process" qsTypeId="urn:microsoft.com/office/officeart/2005/8/quickstyle/simple2" qsCatId="simple" csTypeId="urn:microsoft.com/office/officeart/2005/8/colors/accent5_2" csCatId="accent5" phldr="1"/>
      <dgm:spPr/>
    </dgm:pt>
    <dgm:pt modelId="{31DC0EC6-996B-4602-95A6-2DAF360E331F}">
      <dgm:prSet phldrT="[Text]" custT="1"/>
      <dgm:spPr/>
      <dgm:t>
        <a:bodyPr/>
        <a:lstStyle/>
        <a:p>
          <a:r>
            <a:rPr lang="de-DE" sz="1400" b="1" noProof="0" dirty="0"/>
            <a:t>M-P Neuron; 1943</a:t>
          </a:r>
        </a:p>
      </dgm:t>
    </dgm:pt>
    <dgm:pt modelId="{18D11A88-A24E-4DA1-B3E1-60EB7A57961A}" type="parTrans" cxnId="{3F77177D-E3B0-4837-A040-54428D2DBA07}">
      <dgm:prSet/>
      <dgm:spPr/>
      <dgm:t>
        <a:bodyPr/>
        <a:lstStyle/>
        <a:p>
          <a:endParaRPr lang="en-US"/>
        </a:p>
      </dgm:t>
    </dgm:pt>
    <dgm:pt modelId="{3B2F54C3-975F-4F36-B7AA-2D1BB36E71AA}" type="sibTrans" cxnId="{3F77177D-E3B0-4837-A040-54428D2DBA07}">
      <dgm:prSet/>
      <dgm:spPr/>
      <dgm:t>
        <a:bodyPr/>
        <a:lstStyle/>
        <a:p>
          <a:endParaRPr lang="en-US"/>
        </a:p>
      </dgm:t>
    </dgm:pt>
    <dgm:pt modelId="{0D2A33DD-3892-48A3-A7F3-0038807C481B}">
      <dgm:prSet phldrT="[Text]" custT="1"/>
      <dgm:spPr/>
      <dgm:t>
        <a:bodyPr/>
        <a:lstStyle/>
        <a:p>
          <a:r>
            <a:rPr lang="de-DE" sz="1400" b="1" noProof="0" dirty="0" err="1"/>
            <a:t>Perzeptron</a:t>
          </a:r>
          <a:r>
            <a:rPr lang="de-DE" sz="1400" b="1" noProof="0" dirty="0"/>
            <a:t>; 1957</a:t>
          </a:r>
        </a:p>
      </dgm:t>
    </dgm:pt>
    <dgm:pt modelId="{7DD63459-F20A-4FD8-8C2A-E5782D466052}" type="parTrans" cxnId="{5CEC7162-2047-4A00-B1E0-BCA2689DD3AE}">
      <dgm:prSet/>
      <dgm:spPr/>
      <dgm:t>
        <a:bodyPr/>
        <a:lstStyle/>
        <a:p>
          <a:endParaRPr lang="en-US"/>
        </a:p>
      </dgm:t>
    </dgm:pt>
    <dgm:pt modelId="{92B79F4A-4BB7-4BDF-A109-363318DD80B7}" type="sibTrans" cxnId="{5CEC7162-2047-4A00-B1E0-BCA2689DD3AE}">
      <dgm:prSet/>
      <dgm:spPr/>
      <dgm:t>
        <a:bodyPr/>
        <a:lstStyle/>
        <a:p>
          <a:endParaRPr lang="en-US"/>
        </a:p>
      </dgm:t>
    </dgm:pt>
    <dgm:pt modelId="{A5CFCA18-BBEF-4574-B949-B26267A85D36}">
      <dgm:prSet phldrT="[Text]" custT="1"/>
      <dgm:spPr/>
      <dgm:t>
        <a:bodyPr/>
        <a:lstStyle/>
        <a:p>
          <a:r>
            <a:rPr lang="de-DE" sz="1400" b="1" noProof="0" dirty="0"/>
            <a:t>RNN;       1972-&gt;1982</a:t>
          </a:r>
        </a:p>
      </dgm:t>
    </dgm:pt>
    <dgm:pt modelId="{27781B09-3ADF-441D-9CD9-48780268D0F7}" type="parTrans" cxnId="{B7118EE8-9796-4550-AE93-8C7676FFB8DE}">
      <dgm:prSet/>
      <dgm:spPr/>
      <dgm:t>
        <a:bodyPr/>
        <a:lstStyle/>
        <a:p>
          <a:endParaRPr lang="en-US"/>
        </a:p>
      </dgm:t>
    </dgm:pt>
    <dgm:pt modelId="{81E2BC90-E7DE-4DBE-A275-B8FE8494BF67}" type="sibTrans" cxnId="{B7118EE8-9796-4550-AE93-8C7676FFB8DE}">
      <dgm:prSet/>
      <dgm:spPr/>
      <dgm:t>
        <a:bodyPr/>
        <a:lstStyle/>
        <a:p>
          <a:endParaRPr lang="en-US"/>
        </a:p>
      </dgm:t>
    </dgm:pt>
    <dgm:pt modelId="{9FE858D9-F27E-4FF3-9F59-27309E658B0B}">
      <dgm:prSet phldrT="[Text]" custT="1"/>
      <dgm:spPr/>
      <dgm:t>
        <a:bodyPr/>
        <a:lstStyle/>
        <a:p>
          <a:r>
            <a:rPr lang="de-DE" sz="1400" b="1" noProof="0" dirty="0"/>
            <a:t>LSTM;    1997</a:t>
          </a:r>
        </a:p>
      </dgm:t>
    </dgm:pt>
    <dgm:pt modelId="{602555C3-C57A-46FA-A233-EFAE322876BE}" type="parTrans" cxnId="{B4B5E6FB-0EF5-4056-84EB-C7ECEDE13197}">
      <dgm:prSet/>
      <dgm:spPr/>
      <dgm:t>
        <a:bodyPr/>
        <a:lstStyle/>
        <a:p>
          <a:endParaRPr lang="en-US"/>
        </a:p>
      </dgm:t>
    </dgm:pt>
    <dgm:pt modelId="{DA883554-3985-4457-9557-C751AA466484}" type="sibTrans" cxnId="{B4B5E6FB-0EF5-4056-84EB-C7ECEDE13197}">
      <dgm:prSet/>
      <dgm:spPr/>
      <dgm:t>
        <a:bodyPr/>
        <a:lstStyle/>
        <a:p>
          <a:endParaRPr lang="en-US"/>
        </a:p>
      </dgm:t>
    </dgm:pt>
    <dgm:pt modelId="{86163B5F-6A84-4F4F-B7F5-7A9AF3859757}">
      <dgm:prSet phldrT="[Text]" custT="1"/>
      <dgm:spPr/>
      <dgm:t>
        <a:bodyPr/>
        <a:lstStyle/>
        <a:p>
          <a:r>
            <a:rPr lang="de-DE" sz="1400" b="1" noProof="0" dirty="0"/>
            <a:t>GRU;      2014</a:t>
          </a:r>
        </a:p>
      </dgm:t>
    </dgm:pt>
    <dgm:pt modelId="{74EF7CB9-DBCE-4A2A-BA34-CA592504E7EF}" type="parTrans" cxnId="{409EF7B0-4DFC-4010-B1CD-D322A0A37DBE}">
      <dgm:prSet/>
      <dgm:spPr/>
      <dgm:t>
        <a:bodyPr/>
        <a:lstStyle/>
        <a:p>
          <a:endParaRPr lang="en-US"/>
        </a:p>
      </dgm:t>
    </dgm:pt>
    <dgm:pt modelId="{23C321CE-E719-4628-A7A4-B6901F81989E}" type="sibTrans" cxnId="{409EF7B0-4DFC-4010-B1CD-D322A0A37DBE}">
      <dgm:prSet/>
      <dgm:spPr/>
      <dgm:t>
        <a:bodyPr/>
        <a:lstStyle/>
        <a:p>
          <a:endParaRPr lang="en-US"/>
        </a:p>
      </dgm:t>
    </dgm:pt>
    <dgm:pt modelId="{020CD516-B88E-4691-AF67-DA26D71A9914}">
      <dgm:prSet phldrT="[Text]" custT="1"/>
      <dgm:spPr/>
      <dgm:t>
        <a:bodyPr/>
        <a:lstStyle/>
        <a:p>
          <a:r>
            <a:rPr lang="de-DE" sz="1400" b="1" noProof="0" dirty="0"/>
            <a:t>Transformer; 2017</a:t>
          </a:r>
        </a:p>
      </dgm:t>
    </dgm:pt>
    <dgm:pt modelId="{78776E5D-4694-4CCF-99BE-F442B9E31AC0}" type="parTrans" cxnId="{75EB49E8-D00B-429A-98D1-25C3F916D145}">
      <dgm:prSet/>
      <dgm:spPr/>
      <dgm:t>
        <a:bodyPr/>
        <a:lstStyle/>
        <a:p>
          <a:endParaRPr lang="en-US"/>
        </a:p>
      </dgm:t>
    </dgm:pt>
    <dgm:pt modelId="{15071B5C-1D0C-4308-909E-CD61A91390CC}" type="sibTrans" cxnId="{75EB49E8-D00B-429A-98D1-25C3F916D145}">
      <dgm:prSet/>
      <dgm:spPr/>
      <dgm:t>
        <a:bodyPr/>
        <a:lstStyle/>
        <a:p>
          <a:endParaRPr lang="en-US"/>
        </a:p>
      </dgm:t>
    </dgm:pt>
    <dgm:pt modelId="{0B194216-F5A7-4C2D-A779-2CE04839BF3B}">
      <dgm:prSet phldrT="[Text]" custT="1"/>
      <dgm:spPr/>
      <dgm:t>
        <a:bodyPr/>
        <a:lstStyle/>
        <a:p>
          <a:r>
            <a:rPr lang="de-DE" sz="1400" b="1" noProof="0" dirty="0"/>
            <a:t>ChatGPT-3.5; 30.11.2022</a:t>
          </a:r>
        </a:p>
      </dgm:t>
    </dgm:pt>
    <dgm:pt modelId="{BC5E3D3A-6F6F-411C-947D-9426A65A13E3}" type="parTrans" cxnId="{2A51BC71-9EBF-4757-9AC7-8F4EE0D21951}">
      <dgm:prSet/>
      <dgm:spPr/>
      <dgm:t>
        <a:bodyPr/>
        <a:lstStyle/>
        <a:p>
          <a:endParaRPr lang="en-US"/>
        </a:p>
      </dgm:t>
    </dgm:pt>
    <dgm:pt modelId="{10B0E4AF-F79A-4689-8D06-E30BD03F01A0}" type="sibTrans" cxnId="{2A51BC71-9EBF-4757-9AC7-8F4EE0D21951}">
      <dgm:prSet/>
      <dgm:spPr/>
      <dgm:t>
        <a:bodyPr/>
        <a:lstStyle/>
        <a:p>
          <a:endParaRPr lang="en-US"/>
        </a:p>
      </dgm:t>
    </dgm:pt>
    <dgm:pt modelId="{985DC026-A77F-4058-B339-EB2A06C569D8}">
      <dgm:prSet phldrT="[Text]" custT="1"/>
      <dgm:spPr/>
      <dgm:t>
        <a:bodyPr/>
        <a:lstStyle/>
        <a:p>
          <a:r>
            <a:rPr lang="de-DE" sz="1400" b="1" noProof="0" dirty="0"/>
            <a:t>Backpropagation;      1970</a:t>
          </a:r>
        </a:p>
      </dgm:t>
    </dgm:pt>
    <dgm:pt modelId="{D141EF5C-C72C-46B0-91FC-DD7956156F83}" type="parTrans" cxnId="{232807CD-04D6-4A1D-8A8E-B9AD7AA0335B}">
      <dgm:prSet/>
      <dgm:spPr/>
      <dgm:t>
        <a:bodyPr/>
        <a:lstStyle/>
        <a:p>
          <a:endParaRPr lang="en-US"/>
        </a:p>
      </dgm:t>
    </dgm:pt>
    <dgm:pt modelId="{46162F75-C943-410C-ADE3-5A939F57E675}" type="sibTrans" cxnId="{232807CD-04D6-4A1D-8A8E-B9AD7AA0335B}">
      <dgm:prSet/>
      <dgm:spPr/>
      <dgm:t>
        <a:bodyPr/>
        <a:lstStyle/>
        <a:p>
          <a:endParaRPr lang="en-US"/>
        </a:p>
      </dgm:t>
    </dgm:pt>
    <dgm:pt modelId="{AB26FA05-C133-4782-B0B9-D9790D87451C}" type="pres">
      <dgm:prSet presAssocID="{79FBD6BF-03C3-4698-8E16-1C6F2AB864A2}" presName="Name0" presStyleCnt="0">
        <dgm:presLayoutVars>
          <dgm:dir/>
          <dgm:resizeHandles val="exact"/>
        </dgm:presLayoutVars>
      </dgm:prSet>
      <dgm:spPr/>
    </dgm:pt>
    <dgm:pt modelId="{B6C7BE3C-401D-4DBB-A3F4-FAE1EB61D1AC}" type="pres">
      <dgm:prSet presAssocID="{79FBD6BF-03C3-4698-8E16-1C6F2AB864A2}" presName="arrow" presStyleLbl="bgShp" presStyleIdx="0" presStyleCnt="1"/>
      <dgm:spPr/>
    </dgm:pt>
    <dgm:pt modelId="{AA1A00E2-1350-4B1D-B15B-1D3824ED6E8E}" type="pres">
      <dgm:prSet presAssocID="{79FBD6BF-03C3-4698-8E16-1C6F2AB864A2}" presName="points" presStyleCnt="0"/>
      <dgm:spPr/>
    </dgm:pt>
    <dgm:pt modelId="{A65B6EE9-D075-4047-88C9-2190D34C56F1}" type="pres">
      <dgm:prSet presAssocID="{31DC0EC6-996B-4602-95A6-2DAF360E331F}" presName="compositeA" presStyleCnt="0"/>
      <dgm:spPr/>
    </dgm:pt>
    <dgm:pt modelId="{82F3DB5B-1799-4C46-A941-808C03831F23}" type="pres">
      <dgm:prSet presAssocID="{31DC0EC6-996B-4602-95A6-2DAF360E331F}" presName="textA" presStyleLbl="revTx" presStyleIdx="0" presStyleCnt="8">
        <dgm:presLayoutVars>
          <dgm:bulletEnabled val="1"/>
        </dgm:presLayoutVars>
      </dgm:prSet>
      <dgm:spPr/>
    </dgm:pt>
    <dgm:pt modelId="{85BB5DFA-E820-46A5-8E3F-426C83C2897D}" type="pres">
      <dgm:prSet presAssocID="{31DC0EC6-996B-4602-95A6-2DAF360E331F}" presName="circleA" presStyleLbl="node1" presStyleIdx="0" presStyleCnt="8"/>
      <dgm:spPr/>
    </dgm:pt>
    <dgm:pt modelId="{FDAA65EA-8F2F-40E1-9BD3-1E84ED132B81}" type="pres">
      <dgm:prSet presAssocID="{31DC0EC6-996B-4602-95A6-2DAF360E331F}" presName="spaceA" presStyleCnt="0"/>
      <dgm:spPr/>
    </dgm:pt>
    <dgm:pt modelId="{D89335D0-E383-45BE-A28E-FFE8AE64A969}" type="pres">
      <dgm:prSet presAssocID="{3B2F54C3-975F-4F36-B7AA-2D1BB36E71AA}" presName="space" presStyleCnt="0"/>
      <dgm:spPr/>
    </dgm:pt>
    <dgm:pt modelId="{16526063-F2AA-40A6-ACC1-392FB90F8D74}" type="pres">
      <dgm:prSet presAssocID="{0D2A33DD-3892-48A3-A7F3-0038807C481B}" presName="compositeB" presStyleCnt="0"/>
      <dgm:spPr/>
    </dgm:pt>
    <dgm:pt modelId="{F1A70D5C-2498-4A0C-800A-2064485D3BB8}" type="pres">
      <dgm:prSet presAssocID="{0D2A33DD-3892-48A3-A7F3-0038807C481B}" presName="textB" presStyleLbl="revTx" presStyleIdx="1" presStyleCnt="8">
        <dgm:presLayoutVars>
          <dgm:bulletEnabled val="1"/>
        </dgm:presLayoutVars>
      </dgm:prSet>
      <dgm:spPr/>
    </dgm:pt>
    <dgm:pt modelId="{92A3893A-7C83-4B17-829D-839F3AE99072}" type="pres">
      <dgm:prSet presAssocID="{0D2A33DD-3892-48A3-A7F3-0038807C481B}" presName="circleB" presStyleLbl="node1" presStyleIdx="1" presStyleCnt="8"/>
      <dgm:spPr/>
    </dgm:pt>
    <dgm:pt modelId="{18EB60A9-0B87-4C78-B304-70840F9EA78A}" type="pres">
      <dgm:prSet presAssocID="{0D2A33DD-3892-48A3-A7F3-0038807C481B}" presName="spaceB" presStyleCnt="0"/>
      <dgm:spPr/>
    </dgm:pt>
    <dgm:pt modelId="{52CC6B9B-4753-4654-BA0F-CF89B11394D9}" type="pres">
      <dgm:prSet presAssocID="{92B79F4A-4BB7-4BDF-A109-363318DD80B7}" presName="space" presStyleCnt="0"/>
      <dgm:spPr/>
    </dgm:pt>
    <dgm:pt modelId="{0361AE02-1CDC-4B7A-A116-5BEDEF56AF16}" type="pres">
      <dgm:prSet presAssocID="{985DC026-A77F-4058-B339-EB2A06C569D8}" presName="compositeA" presStyleCnt="0"/>
      <dgm:spPr/>
    </dgm:pt>
    <dgm:pt modelId="{821670C4-3080-4BD4-B33C-F6D9FA5E686E}" type="pres">
      <dgm:prSet presAssocID="{985DC026-A77F-4058-B339-EB2A06C569D8}" presName="textA" presStyleLbl="revTx" presStyleIdx="2" presStyleCnt="8" custScaleX="132063">
        <dgm:presLayoutVars>
          <dgm:bulletEnabled val="1"/>
        </dgm:presLayoutVars>
      </dgm:prSet>
      <dgm:spPr/>
    </dgm:pt>
    <dgm:pt modelId="{1376AE47-70E1-4C81-963A-54D691C1A40C}" type="pres">
      <dgm:prSet presAssocID="{985DC026-A77F-4058-B339-EB2A06C569D8}" presName="circleA" presStyleLbl="node1" presStyleIdx="2" presStyleCnt="8"/>
      <dgm:spPr/>
    </dgm:pt>
    <dgm:pt modelId="{ADEB8171-C66C-4899-9E8B-8CCC3552B872}" type="pres">
      <dgm:prSet presAssocID="{985DC026-A77F-4058-B339-EB2A06C569D8}" presName="spaceA" presStyleCnt="0"/>
      <dgm:spPr/>
    </dgm:pt>
    <dgm:pt modelId="{3B17B526-76CD-4731-819F-E1A87ED25DEA}" type="pres">
      <dgm:prSet presAssocID="{46162F75-C943-410C-ADE3-5A939F57E675}" presName="space" presStyleCnt="0"/>
      <dgm:spPr/>
    </dgm:pt>
    <dgm:pt modelId="{DC6D2F9B-8B39-4359-A223-7D653202D568}" type="pres">
      <dgm:prSet presAssocID="{A5CFCA18-BBEF-4574-B949-B26267A85D36}" presName="compositeB" presStyleCnt="0"/>
      <dgm:spPr/>
    </dgm:pt>
    <dgm:pt modelId="{8A38A6B3-C2CC-4E4D-8E20-00927E29FC25}" type="pres">
      <dgm:prSet presAssocID="{A5CFCA18-BBEF-4574-B949-B26267A85D36}" presName="textB" presStyleLbl="revTx" presStyleIdx="3" presStyleCnt="8">
        <dgm:presLayoutVars>
          <dgm:bulletEnabled val="1"/>
        </dgm:presLayoutVars>
      </dgm:prSet>
      <dgm:spPr/>
    </dgm:pt>
    <dgm:pt modelId="{98BED2A7-00EF-4AC1-A174-5D0D4E265BA6}" type="pres">
      <dgm:prSet presAssocID="{A5CFCA18-BBEF-4574-B949-B26267A85D36}" presName="circleB" presStyleLbl="node1" presStyleIdx="3" presStyleCnt="8"/>
      <dgm:spPr/>
    </dgm:pt>
    <dgm:pt modelId="{B2E572CB-D32B-48E4-9F30-B75D2F03A50E}" type="pres">
      <dgm:prSet presAssocID="{A5CFCA18-BBEF-4574-B949-B26267A85D36}" presName="spaceB" presStyleCnt="0"/>
      <dgm:spPr/>
    </dgm:pt>
    <dgm:pt modelId="{BFBFC387-A31B-46AB-A0FD-324E1C4ABB6C}" type="pres">
      <dgm:prSet presAssocID="{81E2BC90-E7DE-4DBE-A275-B8FE8494BF67}" presName="space" presStyleCnt="0"/>
      <dgm:spPr/>
    </dgm:pt>
    <dgm:pt modelId="{0B835FA1-B390-438E-9E1D-1FA7B9E3B7B5}" type="pres">
      <dgm:prSet presAssocID="{9FE858D9-F27E-4FF3-9F59-27309E658B0B}" presName="compositeA" presStyleCnt="0"/>
      <dgm:spPr/>
    </dgm:pt>
    <dgm:pt modelId="{D68D2C15-CEDA-4998-8D1C-B4527F02C9FA}" type="pres">
      <dgm:prSet presAssocID="{9FE858D9-F27E-4FF3-9F59-27309E658B0B}" presName="textA" presStyleLbl="revTx" presStyleIdx="4" presStyleCnt="8">
        <dgm:presLayoutVars>
          <dgm:bulletEnabled val="1"/>
        </dgm:presLayoutVars>
      </dgm:prSet>
      <dgm:spPr/>
    </dgm:pt>
    <dgm:pt modelId="{1BBCC785-3883-4508-A6D2-07645DCA6A6B}" type="pres">
      <dgm:prSet presAssocID="{9FE858D9-F27E-4FF3-9F59-27309E658B0B}" presName="circleA" presStyleLbl="node1" presStyleIdx="4" presStyleCnt="8"/>
      <dgm:spPr/>
    </dgm:pt>
    <dgm:pt modelId="{3965AF26-B14F-40D8-9CA2-89ADCC4EB9DA}" type="pres">
      <dgm:prSet presAssocID="{9FE858D9-F27E-4FF3-9F59-27309E658B0B}" presName="spaceA" presStyleCnt="0"/>
      <dgm:spPr/>
    </dgm:pt>
    <dgm:pt modelId="{3DBD0A6F-C781-4A4A-90B4-517200B9DC7E}" type="pres">
      <dgm:prSet presAssocID="{DA883554-3985-4457-9557-C751AA466484}" presName="space" presStyleCnt="0"/>
      <dgm:spPr/>
    </dgm:pt>
    <dgm:pt modelId="{1974FB50-E255-4CFB-9BD8-B644CCFC12F7}" type="pres">
      <dgm:prSet presAssocID="{86163B5F-6A84-4F4F-B7F5-7A9AF3859757}" presName="compositeB" presStyleCnt="0"/>
      <dgm:spPr/>
    </dgm:pt>
    <dgm:pt modelId="{671BD252-1BD4-4261-A720-A00E85C5BBC7}" type="pres">
      <dgm:prSet presAssocID="{86163B5F-6A84-4F4F-B7F5-7A9AF3859757}" presName="textB" presStyleLbl="revTx" presStyleIdx="5" presStyleCnt="8">
        <dgm:presLayoutVars>
          <dgm:bulletEnabled val="1"/>
        </dgm:presLayoutVars>
      </dgm:prSet>
      <dgm:spPr/>
    </dgm:pt>
    <dgm:pt modelId="{AAC82ACF-A4A8-4CCD-9EB7-5FB37BC64264}" type="pres">
      <dgm:prSet presAssocID="{86163B5F-6A84-4F4F-B7F5-7A9AF3859757}" presName="circleB" presStyleLbl="node1" presStyleIdx="5" presStyleCnt="8"/>
      <dgm:spPr/>
    </dgm:pt>
    <dgm:pt modelId="{5CE7C89E-E2ED-4C5E-9CBA-C45CB746D2CC}" type="pres">
      <dgm:prSet presAssocID="{86163B5F-6A84-4F4F-B7F5-7A9AF3859757}" presName="spaceB" presStyleCnt="0"/>
      <dgm:spPr/>
    </dgm:pt>
    <dgm:pt modelId="{AEE5450F-9B36-41C8-9CC7-76E20EA2A127}" type="pres">
      <dgm:prSet presAssocID="{23C321CE-E719-4628-A7A4-B6901F81989E}" presName="space" presStyleCnt="0"/>
      <dgm:spPr/>
    </dgm:pt>
    <dgm:pt modelId="{D8AD7A54-AD4E-4057-A8A2-5D439C2E632E}" type="pres">
      <dgm:prSet presAssocID="{020CD516-B88E-4691-AF67-DA26D71A9914}" presName="compositeA" presStyleCnt="0"/>
      <dgm:spPr/>
    </dgm:pt>
    <dgm:pt modelId="{EE2BDE05-ABD4-4090-890A-1DFAF892A5F0}" type="pres">
      <dgm:prSet presAssocID="{020CD516-B88E-4691-AF67-DA26D71A9914}" presName="textA" presStyleLbl="revTx" presStyleIdx="6" presStyleCnt="8">
        <dgm:presLayoutVars>
          <dgm:bulletEnabled val="1"/>
        </dgm:presLayoutVars>
      </dgm:prSet>
      <dgm:spPr/>
    </dgm:pt>
    <dgm:pt modelId="{DC447969-7973-439F-84CF-8D9807BAA2F4}" type="pres">
      <dgm:prSet presAssocID="{020CD516-B88E-4691-AF67-DA26D71A9914}" presName="circleA" presStyleLbl="node1" presStyleIdx="6" presStyleCnt="8"/>
      <dgm:spPr/>
    </dgm:pt>
    <dgm:pt modelId="{BFBB92D9-9DEB-4749-BA33-64513181EA66}" type="pres">
      <dgm:prSet presAssocID="{020CD516-B88E-4691-AF67-DA26D71A9914}" presName="spaceA" presStyleCnt="0"/>
      <dgm:spPr/>
    </dgm:pt>
    <dgm:pt modelId="{849BCBC5-5584-492A-9543-704CD255418F}" type="pres">
      <dgm:prSet presAssocID="{15071B5C-1D0C-4308-909E-CD61A91390CC}" presName="space" presStyleCnt="0"/>
      <dgm:spPr/>
    </dgm:pt>
    <dgm:pt modelId="{1532F118-0D0A-4D6F-8613-86DD2D7E4F0F}" type="pres">
      <dgm:prSet presAssocID="{0B194216-F5A7-4C2D-A779-2CE04839BF3B}" presName="compositeB" presStyleCnt="0"/>
      <dgm:spPr/>
    </dgm:pt>
    <dgm:pt modelId="{ED1C2506-1067-4558-BAF7-F2DF0DC230B5}" type="pres">
      <dgm:prSet presAssocID="{0B194216-F5A7-4C2D-A779-2CE04839BF3B}" presName="textB" presStyleLbl="revTx" presStyleIdx="7" presStyleCnt="8">
        <dgm:presLayoutVars>
          <dgm:bulletEnabled val="1"/>
        </dgm:presLayoutVars>
      </dgm:prSet>
      <dgm:spPr/>
    </dgm:pt>
    <dgm:pt modelId="{C8985712-5F2D-41C8-B48D-7EB7A1C6E287}" type="pres">
      <dgm:prSet presAssocID="{0B194216-F5A7-4C2D-A779-2CE04839BF3B}" presName="circleB" presStyleLbl="node1" presStyleIdx="7" presStyleCnt="8"/>
      <dgm:spPr/>
    </dgm:pt>
    <dgm:pt modelId="{7CAABB26-4D2D-4CBE-9545-694C7E8407E1}" type="pres">
      <dgm:prSet presAssocID="{0B194216-F5A7-4C2D-A779-2CE04839BF3B}" presName="spaceB" presStyleCnt="0"/>
      <dgm:spPr/>
    </dgm:pt>
  </dgm:ptLst>
  <dgm:cxnLst>
    <dgm:cxn modelId="{C9407400-4ABD-42B8-ABF6-534F9CDD3AD5}" type="presOf" srcId="{020CD516-B88E-4691-AF67-DA26D71A9914}" destId="{EE2BDE05-ABD4-4090-890A-1DFAF892A5F0}" srcOrd="0" destOrd="0" presId="urn:microsoft.com/office/officeart/2005/8/layout/hProcess11"/>
    <dgm:cxn modelId="{1069AF02-916B-4B5E-BB91-7E0BD1A99858}" type="presOf" srcId="{985DC026-A77F-4058-B339-EB2A06C569D8}" destId="{821670C4-3080-4BD4-B33C-F6D9FA5E686E}" srcOrd="0" destOrd="0" presId="urn:microsoft.com/office/officeart/2005/8/layout/hProcess11"/>
    <dgm:cxn modelId="{5CEC7162-2047-4A00-B1E0-BCA2689DD3AE}" srcId="{79FBD6BF-03C3-4698-8E16-1C6F2AB864A2}" destId="{0D2A33DD-3892-48A3-A7F3-0038807C481B}" srcOrd="1" destOrd="0" parTransId="{7DD63459-F20A-4FD8-8C2A-E5782D466052}" sibTransId="{92B79F4A-4BB7-4BDF-A109-363318DD80B7}"/>
    <dgm:cxn modelId="{5D88EB44-0276-4D57-90BC-237A9CDB8CD4}" type="presOf" srcId="{31DC0EC6-996B-4602-95A6-2DAF360E331F}" destId="{82F3DB5B-1799-4C46-A941-808C03831F23}" srcOrd="0" destOrd="0" presId="urn:microsoft.com/office/officeart/2005/8/layout/hProcess11"/>
    <dgm:cxn modelId="{2A51BC71-9EBF-4757-9AC7-8F4EE0D21951}" srcId="{79FBD6BF-03C3-4698-8E16-1C6F2AB864A2}" destId="{0B194216-F5A7-4C2D-A779-2CE04839BF3B}" srcOrd="7" destOrd="0" parTransId="{BC5E3D3A-6F6F-411C-947D-9426A65A13E3}" sibTransId="{10B0E4AF-F79A-4689-8D06-E30BD03F01A0}"/>
    <dgm:cxn modelId="{3EE61275-A84B-4D5E-AA5A-F9F3400BF667}" type="presOf" srcId="{86163B5F-6A84-4F4F-B7F5-7A9AF3859757}" destId="{671BD252-1BD4-4261-A720-A00E85C5BBC7}" srcOrd="0" destOrd="0" presId="urn:microsoft.com/office/officeart/2005/8/layout/hProcess11"/>
    <dgm:cxn modelId="{3F77177D-E3B0-4837-A040-54428D2DBA07}" srcId="{79FBD6BF-03C3-4698-8E16-1C6F2AB864A2}" destId="{31DC0EC6-996B-4602-95A6-2DAF360E331F}" srcOrd="0" destOrd="0" parTransId="{18D11A88-A24E-4DA1-B3E1-60EB7A57961A}" sibTransId="{3B2F54C3-975F-4F36-B7AA-2D1BB36E71AA}"/>
    <dgm:cxn modelId="{BE168280-A40A-4796-ABA9-621E8E06FC0C}" type="presOf" srcId="{A5CFCA18-BBEF-4574-B949-B26267A85D36}" destId="{8A38A6B3-C2CC-4E4D-8E20-00927E29FC25}" srcOrd="0" destOrd="0" presId="urn:microsoft.com/office/officeart/2005/8/layout/hProcess11"/>
    <dgm:cxn modelId="{409EF7B0-4DFC-4010-B1CD-D322A0A37DBE}" srcId="{79FBD6BF-03C3-4698-8E16-1C6F2AB864A2}" destId="{86163B5F-6A84-4F4F-B7F5-7A9AF3859757}" srcOrd="5" destOrd="0" parTransId="{74EF7CB9-DBCE-4A2A-BA34-CA592504E7EF}" sibTransId="{23C321CE-E719-4628-A7A4-B6901F81989E}"/>
    <dgm:cxn modelId="{232807CD-04D6-4A1D-8A8E-B9AD7AA0335B}" srcId="{79FBD6BF-03C3-4698-8E16-1C6F2AB864A2}" destId="{985DC026-A77F-4058-B339-EB2A06C569D8}" srcOrd="2" destOrd="0" parTransId="{D141EF5C-C72C-46B0-91FC-DD7956156F83}" sibTransId="{46162F75-C943-410C-ADE3-5A939F57E675}"/>
    <dgm:cxn modelId="{E480C0D5-9C12-428B-A4F4-77152A81B6DF}" type="presOf" srcId="{9FE858D9-F27E-4FF3-9F59-27309E658B0B}" destId="{D68D2C15-CEDA-4998-8D1C-B4527F02C9FA}" srcOrd="0" destOrd="0" presId="urn:microsoft.com/office/officeart/2005/8/layout/hProcess11"/>
    <dgm:cxn modelId="{A114E7E5-4837-4321-8089-25704FB71D72}" type="presOf" srcId="{0D2A33DD-3892-48A3-A7F3-0038807C481B}" destId="{F1A70D5C-2498-4A0C-800A-2064485D3BB8}" srcOrd="0" destOrd="0" presId="urn:microsoft.com/office/officeart/2005/8/layout/hProcess11"/>
    <dgm:cxn modelId="{75EB49E8-D00B-429A-98D1-25C3F916D145}" srcId="{79FBD6BF-03C3-4698-8E16-1C6F2AB864A2}" destId="{020CD516-B88E-4691-AF67-DA26D71A9914}" srcOrd="6" destOrd="0" parTransId="{78776E5D-4694-4CCF-99BE-F442B9E31AC0}" sibTransId="{15071B5C-1D0C-4308-909E-CD61A91390CC}"/>
    <dgm:cxn modelId="{B7118EE8-9796-4550-AE93-8C7676FFB8DE}" srcId="{79FBD6BF-03C3-4698-8E16-1C6F2AB864A2}" destId="{A5CFCA18-BBEF-4574-B949-B26267A85D36}" srcOrd="3" destOrd="0" parTransId="{27781B09-3ADF-441D-9CD9-48780268D0F7}" sibTransId="{81E2BC90-E7DE-4DBE-A275-B8FE8494BF67}"/>
    <dgm:cxn modelId="{D85A1EF2-42B0-4E93-9949-464AE78EE797}" type="presOf" srcId="{79FBD6BF-03C3-4698-8E16-1C6F2AB864A2}" destId="{AB26FA05-C133-4782-B0B9-D9790D87451C}" srcOrd="0" destOrd="0" presId="urn:microsoft.com/office/officeart/2005/8/layout/hProcess11"/>
    <dgm:cxn modelId="{C76012FB-0E53-4819-87DB-C032E022F5C4}" type="presOf" srcId="{0B194216-F5A7-4C2D-A779-2CE04839BF3B}" destId="{ED1C2506-1067-4558-BAF7-F2DF0DC230B5}" srcOrd="0" destOrd="0" presId="urn:microsoft.com/office/officeart/2005/8/layout/hProcess11"/>
    <dgm:cxn modelId="{B4B5E6FB-0EF5-4056-84EB-C7ECEDE13197}" srcId="{79FBD6BF-03C3-4698-8E16-1C6F2AB864A2}" destId="{9FE858D9-F27E-4FF3-9F59-27309E658B0B}" srcOrd="4" destOrd="0" parTransId="{602555C3-C57A-46FA-A233-EFAE322876BE}" sibTransId="{DA883554-3985-4457-9557-C751AA466484}"/>
    <dgm:cxn modelId="{038B871D-919F-498E-BCD9-27321293A7DC}" type="presParOf" srcId="{AB26FA05-C133-4782-B0B9-D9790D87451C}" destId="{B6C7BE3C-401D-4DBB-A3F4-FAE1EB61D1AC}" srcOrd="0" destOrd="0" presId="urn:microsoft.com/office/officeart/2005/8/layout/hProcess11"/>
    <dgm:cxn modelId="{066524DD-F09B-41A9-BDF4-437DCED4EB67}" type="presParOf" srcId="{AB26FA05-C133-4782-B0B9-D9790D87451C}" destId="{AA1A00E2-1350-4B1D-B15B-1D3824ED6E8E}" srcOrd="1" destOrd="0" presId="urn:microsoft.com/office/officeart/2005/8/layout/hProcess11"/>
    <dgm:cxn modelId="{FE110198-AA98-42B7-BDD3-E5B715347BB6}" type="presParOf" srcId="{AA1A00E2-1350-4B1D-B15B-1D3824ED6E8E}" destId="{A65B6EE9-D075-4047-88C9-2190D34C56F1}" srcOrd="0" destOrd="0" presId="urn:microsoft.com/office/officeart/2005/8/layout/hProcess11"/>
    <dgm:cxn modelId="{AFA5F532-B629-4D9A-AD39-6FF2B1DA0983}" type="presParOf" srcId="{A65B6EE9-D075-4047-88C9-2190D34C56F1}" destId="{82F3DB5B-1799-4C46-A941-808C03831F23}" srcOrd="0" destOrd="0" presId="urn:microsoft.com/office/officeart/2005/8/layout/hProcess11"/>
    <dgm:cxn modelId="{49D288D1-BAC9-468A-B08F-3809BFFBDFF2}" type="presParOf" srcId="{A65B6EE9-D075-4047-88C9-2190D34C56F1}" destId="{85BB5DFA-E820-46A5-8E3F-426C83C2897D}" srcOrd="1" destOrd="0" presId="urn:microsoft.com/office/officeart/2005/8/layout/hProcess11"/>
    <dgm:cxn modelId="{FF2B934F-5D2E-4826-A1FA-9C583E236BD2}" type="presParOf" srcId="{A65B6EE9-D075-4047-88C9-2190D34C56F1}" destId="{FDAA65EA-8F2F-40E1-9BD3-1E84ED132B81}" srcOrd="2" destOrd="0" presId="urn:microsoft.com/office/officeart/2005/8/layout/hProcess11"/>
    <dgm:cxn modelId="{1D724F3E-A9D5-4239-8592-142179FA9AEE}" type="presParOf" srcId="{AA1A00E2-1350-4B1D-B15B-1D3824ED6E8E}" destId="{D89335D0-E383-45BE-A28E-FFE8AE64A969}" srcOrd="1" destOrd="0" presId="urn:microsoft.com/office/officeart/2005/8/layout/hProcess11"/>
    <dgm:cxn modelId="{4F343E52-0124-4263-A4D9-92975F939C72}" type="presParOf" srcId="{AA1A00E2-1350-4B1D-B15B-1D3824ED6E8E}" destId="{16526063-F2AA-40A6-ACC1-392FB90F8D74}" srcOrd="2" destOrd="0" presId="urn:microsoft.com/office/officeart/2005/8/layout/hProcess11"/>
    <dgm:cxn modelId="{A517A293-5E9A-48D3-A8B8-F8502DAC8ABC}" type="presParOf" srcId="{16526063-F2AA-40A6-ACC1-392FB90F8D74}" destId="{F1A70D5C-2498-4A0C-800A-2064485D3BB8}" srcOrd="0" destOrd="0" presId="urn:microsoft.com/office/officeart/2005/8/layout/hProcess11"/>
    <dgm:cxn modelId="{B1CDF8E0-6F00-487F-9B66-2AA2AA9F2744}" type="presParOf" srcId="{16526063-F2AA-40A6-ACC1-392FB90F8D74}" destId="{92A3893A-7C83-4B17-829D-839F3AE99072}" srcOrd="1" destOrd="0" presId="urn:microsoft.com/office/officeart/2005/8/layout/hProcess11"/>
    <dgm:cxn modelId="{C3812F68-0AAD-45F7-B08A-C077058EBA75}" type="presParOf" srcId="{16526063-F2AA-40A6-ACC1-392FB90F8D74}" destId="{18EB60A9-0B87-4C78-B304-70840F9EA78A}" srcOrd="2" destOrd="0" presId="urn:microsoft.com/office/officeart/2005/8/layout/hProcess11"/>
    <dgm:cxn modelId="{76C98D52-6BD1-4184-942F-B3BE0CBD63D5}" type="presParOf" srcId="{AA1A00E2-1350-4B1D-B15B-1D3824ED6E8E}" destId="{52CC6B9B-4753-4654-BA0F-CF89B11394D9}" srcOrd="3" destOrd="0" presId="urn:microsoft.com/office/officeart/2005/8/layout/hProcess11"/>
    <dgm:cxn modelId="{32F1E824-E366-42EB-9CC3-2CF0AC081BFA}" type="presParOf" srcId="{AA1A00E2-1350-4B1D-B15B-1D3824ED6E8E}" destId="{0361AE02-1CDC-4B7A-A116-5BEDEF56AF16}" srcOrd="4" destOrd="0" presId="urn:microsoft.com/office/officeart/2005/8/layout/hProcess11"/>
    <dgm:cxn modelId="{DCAE54FB-DAE0-49E1-BE31-4395D22E6D52}" type="presParOf" srcId="{0361AE02-1CDC-4B7A-A116-5BEDEF56AF16}" destId="{821670C4-3080-4BD4-B33C-F6D9FA5E686E}" srcOrd="0" destOrd="0" presId="urn:microsoft.com/office/officeart/2005/8/layout/hProcess11"/>
    <dgm:cxn modelId="{ACF498F9-B4D7-40DE-8171-D550A1D6E16F}" type="presParOf" srcId="{0361AE02-1CDC-4B7A-A116-5BEDEF56AF16}" destId="{1376AE47-70E1-4C81-963A-54D691C1A40C}" srcOrd="1" destOrd="0" presId="urn:microsoft.com/office/officeart/2005/8/layout/hProcess11"/>
    <dgm:cxn modelId="{7B8EF352-39C6-474B-B0C6-49526A47160E}" type="presParOf" srcId="{0361AE02-1CDC-4B7A-A116-5BEDEF56AF16}" destId="{ADEB8171-C66C-4899-9E8B-8CCC3552B872}" srcOrd="2" destOrd="0" presId="urn:microsoft.com/office/officeart/2005/8/layout/hProcess11"/>
    <dgm:cxn modelId="{730DE509-B179-4EEC-8DE8-FE70BA0CA972}" type="presParOf" srcId="{AA1A00E2-1350-4B1D-B15B-1D3824ED6E8E}" destId="{3B17B526-76CD-4731-819F-E1A87ED25DEA}" srcOrd="5" destOrd="0" presId="urn:microsoft.com/office/officeart/2005/8/layout/hProcess11"/>
    <dgm:cxn modelId="{82E5DB86-F566-4699-B7A9-BA58804B7077}" type="presParOf" srcId="{AA1A00E2-1350-4B1D-B15B-1D3824ED6E8E}" destId="{DC6D2F9B-8B39-4359-A223-7D653202D568}" srcOrd="6" destOrd="0" presId="urn:microsoft.com/office/officeart/2005/8/layout/hProcess11"/>
    <dgm:cxn modelId="{C4AF22E8-AE46-44ED-81F9-6056B7625199}" type="presParOf" srcId="{DC6D2F9B-8B39-4359-A223-7D653202D568}" destId="{8A38A6B3-C2CC-4E4D-8E20-00927E29FC25}" srcOrd="0" destOrd="0" presId="urn:microsoft.com/office/officeart/2005/8/layout/hProcess11"/>
    <dgm:cxn modelId="{016D30B0-ED56-44A0-A0E2-AD0271F73E9E}" type="presParOf" srcId="{DC6D2F9B-8B39-4359-A223-7D653202D568}" destId="{98BED2A7-00EF-4AC1-A174-5D0D4E265BA6}" srcOrd="1" destOrd="0" presId="urn:microsoft.com/office/officeart/2005/8/layout/hProcess11"/>
    <dgm:cxn modelId="{0D182CA9-7116-412F-AD78-09E485C5D76C}" type="presParOf" srcId="{DC6D2F9B-8B39-4359-A223-7D653202D568}" destId="{B2E572CB-D32B-48E4-9F30-B75D2F03A50E}" srcOrd="2" destOrd="0" presId="urn:microsoft.com/office/officeart/2005/8/layout/hProcess11"/>
    <dgm:cxn modelId="{696A79AD-946B-4451-B6C8-7DE9F51050FE}" type="presParOf" srcId="{AA1A00E2-1350-4B1D-B15B-1D3824ED6E8E}" destId="{BFBFC387-A31B-46AB-A0FD-324E1C4ABB6C}" srcOrd="7" destOrd="0" presId="urn:microsoft.com/office/officeart/2005/8/layout/hProcess11"/>
    <dgm:cxn modelId="{023A87DD-D999-4238-9294-FBE267AE2859}" type="presParOf" srcId="{AA1A00E2-1350-4B1D-B15B-1D3824ED6E8E}" destId="{0B835FA1-B390-438E-9E1D-1FA7B9E3B7B5}" srcOrd="8" destOrd="0" presId="urn:microsoft.com/office/officeart/2005/8/layout/hProcess11"/>
    <dgm:cxn modelId="{896A01A6-85A7-4C8D-8BFD-E644C257F9C8}" type="presParOf" srcId="{0B835FA1-B390-438E-9E1D-1FA7B9E3B7B5}" destId="{D68D2C15-CEDA-4998-8D1C-B4527F02C9FA}" srcOrd="0" destOrd="0" presId="urn:microsoft.com/office/officeart/2005/8/layout/hProcess11"/>
    <dgm:cxn modelId="{8EDD6D74-C2DD-444A-A4FC-8D0D50C552C7}" type="presParOf" srcId="{0B835FA1-B390-438E-9E1D-1FA7B9E3B7B5}" destId="{1BBCC785-3883-4508-A6D2-07645DCA6A6B}" srcOrd="1" destOrd="0" presId="urn:microsoft.com/office/officeart/2005/8/layout/hProcess11"/>
    <dgm:cxn modelId="{C6E544CF-2454-480D-98BE-39231B1782D1}" type="presParOf" srcId="{0B835FA1-B390-438E-9E1D-1FA7B9E3B7B5}" destId="{3965AF26-B14F-40D8-9CA2-89ADCC4EB9DA}" srcOrd="2" destOrd="0" presId="urn:microsoft.com/office/officeart/2005/8/layout/hProcess11"/>
    <dgm:cxn modelId="{567BC308-D92F-4FBF-8827-B43A84EBE6CF}" type="presParOf" srcId="{AA1A00E2-1350-4B1D-B15B-1D3824ED6E8E}" destId="{3DBD0A6F-C781-4A4A-90B4-517200B9DC7E}" srcOrd="9" destOrd="0" presId="urn:microsoft.com/office/officeart/2005/8/layout/hProcess11"/>
    <dgm:cxn modelId="{1DA0D12D-0BA1-4978-A1F6-1D2CA08E8D17}" type="presParOf" srcId="{AA1A00E2-1350-4B1D-B15B-1D3824ED6E8E}" destId="{1974FB50-E255-4CFB-9BD8-B644CCFC12F7}" srcOrd="10" destOrd="0" presId="urn:microsoft.com/office/officeart/2005/8/layout/hProcess11"/>
    <dgm:cxn modelId="{48034DEE-A2EF-4537-AE7D-31AC47E31856}" type="presParOf" srcId="{1974FB50-E255-4CFB-9BD8-B644CCFC12F7}" destId="{671BD252-1BD4-4261-A720-A00E85C5BBC7}" srcOrd="0" destOrd="0" presId="urn:microsoft.com/office/officeart/2005/8/layout/hProcess11"/>
    <dgm:cxn modelId="{8559FA00-A2C4-4F9A-9842-A0858805766D}" type="presParOf" srcId="{1974FB50-E255-4CFB-9BD8-B644CCFC12F7}" destId="{AAC82ACF-A4A8-4CCD-9EB7-5FB37BC64264}" srcOrd="1" destOrd="0" presId="urn:microsoft.com/office/officeart/2005/8/layout/hProcess11"/>
    <dgm:cxn modelId="{9530F546-B90C-4E8A-9B53-3EE68F0A5069}" type="presParOf" srcId="{1974FB50-E255-4CFB-9BD8-B644CCFC12F7}" destId="{5CE7C89E-E2ED-4C5E-9CBA-C45CB746D2CC}" srcOrd="2" destOrd="0" presId="urn:microsoft.com/office/officeart/2005/8/layout/hProcess11"/>
    <dgm:cxn modelId="{D85889D9-2E3B-4BE7-A0E8-67ED31B8E4D5}" type="presParOf" srcId="{AA1A00E2-1350-4B1D-B15B-1D3824ED6E8E}" destId="{AEE5450F-9B36-41C8-9CC7-76E20EA2A127}" srcOrd="11" destOrd="0" presId="urn:microsoft.com/office/officeart/2005/8/layout/hProcess11"/>
    <dgm:cxn modelId="{8CEC671B-9CCC-434F-88A9-8ACB6245B83B}" type="presParOf" srcId="{AA1A00E2-1350-4B1D-B15B-1D3824ED6E8E}" destId="{D8AD7A54-AD4E-4057-A8A2-5D439C2E632E}" srcOrd="12" destOrd="0" presId="urn:microsoft.com/office/officeart/2005/8/layout/hProcess11"/>
    <dgm:cxn modelId="{077FF43D-5C56-46DC-B1EE-3AC0D5B40540}" type="presParOf" srcId="{D8AD7A54-AD4E-4057-A8A2-5D439C2E632E}" destId="{EE2BDE05-ABD4-4090-890A-1DFAF892A5F0}" srcOrd="0" destOrd="0" presId="urn:microsoft.com/office/officeart/2005/8/layout/hProcess11"/>
    <dgm:cxn modelId="{69EADBEF-7DF8-42FF-9AA3-D73F92E4E139}" type="presParOf" srcId="{D8AD7A54-AD4E-4057-A8A2-5D439C2E632E}" destId="{DC447969-7973-439F-84CF-8D9807BAA2F4}" srcOrd="1" destOrd="0" presId="urn:microsoft.com/office/officeart/2005/8/layout/hProcess11"/>
    <dgm:cxn modelId="{8F2730D6-E319-4261-8568-66A160A1A4D0}" type="presParOf" srcId="{D8AD7A54-AD4E-4057-A8A2-5D439C2E632E}" destId="{BFBB92D9-9DEB-4749-BA33-64513181EA66}" srcOrd="2" destOrd="0" presId="urn:microsoft.com/office/officeart/2005/8/layout/hProcess11"/>
    <dgm:cxn modelId="{F495D671-EAF8-41AE-91D4-7815B69C2F88}" type="presParOf" srcId="{AA1A00E2-1350-4B1D-B15B-1D3824ED6E8E}" destId="{849BCBC5-5584-492A-9543-704CD255418F}" srcOrd="13" destOrd="0" presId="urn:microsoft.com/office/officeart/2005/8/layout/hProcess11"/>
    <dgm:cxn modelId="{80F8F8F7-F9C5-4541-8F1F-2E6F0D3F944B}" type="presParOf" srcId="{AA1A00E2-1350-4B1D-B15B-1D3824ED6E8E}" destId="{1532F118-0D0A-4D6F-8613-86DD2D7E4F0F}" srcOrd="14" destOrd="0" presId="urn:microsoft.com/office/officeart/2005/8/layout/hProcess11"/>
    <dgm:cxn modelId="{94B8EB98-FBD5-4714-9DB8-3A911F48B420}" type="presParOf" srcId="{1532F118-0D0A-4D6F-8613-86DD2D7E4F0F}" destId="{ED1C2506-1067-4558-BAF7-F2DF0DC230B5}" srcOrd="0" destOrd="0" presId="urn:microsoft.com/office/officeart/2005/8/layout/hProcess11"/>
    <dgm:cxn modelId="{A39EF6D0-1B17-48CB-96F9-0A4CE659287B}" type="presParOf" srcId="{1532F118-0D0A-4D6F-8613-86DD2D7E4F0F}" destId="{C8985712-5F2D-41C8-B48D-7EB7A1C6E287}" srcOrd="1" destOrd="0" presId="urn:microsoft.com/office/officeart/2005/8/layout/hProcess11"/>
    <dgm:cxn modelId="{6A7829B1-894C-4984-9CE7-B758CDF67405}" type="presParOf" srcId="{1532F118-0D0A-4D6F-8613-86DD2D7E4F0F}" destId="{7CAABB26-4D2D-4CBE-9545-694C7E8407E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A3F014-D7CB-4049-9D42-EF2B2283441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9D52478A-85CB-4625-BD8F-E0887D1EB32A}">
      <dgm:prSet/>
      <dgm:spPr/>
      <dgm:t>
        <a:bodyPr/>
        <a:lstStyle/>
        <a:p>
          <a:r>
            <a:rPr lang="de-DE" baseline="0" noProof="0" dirty="0"/>
            <a:t>Optimierungsverfahren</a:t>
          </a:r>
          <a:endParaRPr lang="de-DE" noProof="0" dirty="0"/>
        </a:p>
      </dgm:t>
    </dgm:pt>
    <dgm:pt modelId="{5FF5A8E5-F6BE-4323-8CDB-428BCCE78AE9}" type="parTrans" cxnId="{0FEB1627-3907-4C90-B6D5-FCAFE7FCD835}">
      <dgm:prSet/>
      <dgm:spPr/>
      <dgm:t>
        <a:bodyPr/>
        <a:lstStyle/>
        <a:p>
          <a:endParaRPr lang="de-DE"/>
        </a:p>
      </dgm:t>
    </dgm:pt>
    <dgm:pt modelId="{E0486A0B-ACB4-4FDA-B65A-B1F9FE386951}" type="sibTrans" cxnId="{0FEB1627-3907-4C90-B6D5-FCAFE7FCD83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47B2302B-8CA6-407E-9C8B-D82DB49056B9}">
          <dgm:prSet/>
          <dgm:spPr/>
          <dgm:t>
            <a:bodyPr/>
            <a:lstStyle/>
            <a:p>
              <a:r>
                <a:rPr lang="de-DE" baseline="0" noProof="0" dirty="0"/>
                <a:t>Gradienten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i="1" baseline="0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∇</m:t>
                  </m:r>
                  <m:sSub>
                    <m:sSubPr>
                      <m:ctrlPr>
                        <a:rPr lang="de-DE" b="0" i="1" baseline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b="0" i="1" baseline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e>
                    <m:sub>
                      <m:r>
                        <a:rPr lang="de-DE" b="0" i="1" baseline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sub>
                  </m:sSub>
                </m:oMath>
              </a14:m>
              <a:r>
                <a:rPr lang="de-DE" noProof="0" dirty="0"/>
                <a:t> </a:t>
              </a:r>
              <a:r>
                <a:rPr lang="de-DE" baseline="0" noProof="0" dirty="0"/>
                <a:t>Berechnung</a:t>
              </a:r>
              <a:endParaRPr lang="de-DE" noProof="0" dirty="0"/>
            </a:p>
          </dgm:t>
        </dgm:pt>
      </mc:Choice>
      <mc:Fallback xmlns="">
        <dgm:pt modelId="{47B2302B-8CA6-407E-9C8B-D82DB49056B9}">
          <dgm:prSet/>
          <dgm:spPr/>
          <dgm:t>
            <a:bodyPr/>
            <a:lstStyle/>
            <a:p>
              <a:r>
                <a:rPr lang="de-DE" baseline="0" noProof="0" dirty="0"/>
                <a:t>Gradienten </a:t>
              </a:r>
              <a:r>
                <a:rPr lang="de-DE" i="0" baseline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∇</a:t>
              </a:r>
              <a:r>
                <a:rPr lang="de-DE" b="0" i="0" baseline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ℒ_ </a:t>
              </a:r>
              <a:r>
                <a:rPr lang="de-DE" noProof="0" dirty="0"/>
                <a:t> </a:t>
              </a:r>
              <a:r>
                <a:rPr lang="de-DE" baseline="0" noProof="0" dirty="0"/>
                <a:t>Berechnung</a:t>
              </a:r>
              <a:endParaRPr lang="de-DE" noProof="0" dirty="0"/>
            </a:p>
          </dgm:t>
        </dgm:pt>
      </mc:Fallback>
    </mc:AlternateContent>
    <dgm:pt modelId="{B8835F25-41E1-475F-8C90-A6461E461586}" type="parTrans" cxnId="{86E5A36E-7E87-4631-A994-B335F826F99C}">
      <dgm:prSet/>
      <dgm:spPr/>
      <dgm:t>
        <a:bodyPr/>
        <a:lstStyle/>
        <a:p>
          <a:endParaRPr lang="de-DE"/>
        </a:p>
      </dgm:t>
    </dgm:pt>
    <dgm:pt modelId="{1DDFE1DC-DB26-46AE-8B36-5F664914A2FA}" type="sibTrans" cxnId="{86E5A36E-7E87-4631-A994-B335F826F99C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A349F668-C78C-4C2C-9E4B-7620D843F7EF}">
          <dgm:prSet/>
          <dgm:spPr/>
          <dgm:t>
            <a:bodyPr anchor="ctr"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r>
                      <a:rPr lang="de-DE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de-DE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de-DE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∆</m:t>
                    </m:r>
                    <m:sSub>
                      <m:sSubPr>
                        <m:ctrlPr>
                          <a:rPr lang="de-DE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baseline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m:oMathPara>
              </a14:m>
              <a:endParaRPr lang="de-DE" noProof="0" dirty="0"/>
            </a:p>
          </dgm:t>
        </dgm:pt>
      </mc:Choice>
      <mc:Fallback xmlns="">
        <dgm:pt modelId="{A349F668-C78C-4C2C-9E4B-7620D843F7EF}">
          <dgm:prSet/>
          <dgm:spPr/>
          <dgm:t>
            <a:bodyPr anchor="ctr"/>
            <a:lstStyle/>
            <a:p>
              <a:pPr/>
              <a:r>
                <a:rPr lang="de-DE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∆</a:t>
              </a:r>
              <a:r>
                <a:rPr lang="de-DE" b="0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𝑤^ → ∆</a:t>
              </a:r>
              <a:r>
                <a:rPr lang="de-DE" b="0" i="0" baseline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ℒ_</a:t>
              </a:r>
              <a:r>
                <a:rPr lang="de-DE" b="0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endParaRPr lang="de-DE" noProof="0" dirty="0"/>
            </a:p>
          </dgm:t>
        </dgm:pt>
      </mc:Fallback>
    </mc:AlternateContent>
    <dgm:pt modelId="{2A0C5D92-CC7C-450A-94B0-91929E09F36B}" type="parTrans" cxnId="{397C5D95-23A5-46FC-BDC5-3722C32D8832}">
      <dgm:prSet/>
      <dgm:spPr/>
      <dgm:t>
        <a:bodyPr/>
        <a:lstStyle/>
        <a:p>
          <a:endParaRPr lang="de-DE"/>
        </a:p>
      </dgm:t>
    </dgm:pt>
    <dgm:pt modelId="{EFE74062-36C8-4F30-82EB-FAE2A44AD00B}" type="sibTrans" cxnId="{397C5D95-23A5-46FC-BDC5-3722C32D8832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2F1A8E6F-FA27-4D7D-98EC-911EA5459D2B}">
          <dgm:prSet/>
          <dgm:spPr/>
          <dgm:t>
            <a:bodyPr/>
            <a:lstStyle/>
            <a:p>
              <a:r>
                <a:rPr lang="de-DE" noProof="0" dirty="0"/>
                <a:t>Verlustfunktion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b="0" i="1" baseline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b="0" i="1" baseline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e>
                    <m:sub>
                      <m:r>
                        <a:rPr lang="de-DE" b="0" i="1" baseline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sub>
                  </m:sSub>
                </m:oMath>
              </a14:m>
              <a:r>
                <a:rPr lang="de-DE" noProof="0" dirty="0"/>
                <a:t> </a:t>
              </a:r>
            </a:p>
          </dgm:t>
        </dgm:pt>
      </mc:Choice>
      <mc:Fallback xmlns="">
        <dgm:pt modelId="{2F1A8E6F-FA27-4D7D-98EC-911EA5459D2B}">
          <dgm:prSet/>
          <dgm:spPr/>
          <dgm:t>
            <a:bodyPr/>
            <a:lstStyle/>
            <a:p>
              <a:r>
                <a:rPr lang="de-DE" noProof="0" dirty="0"/>
                <a:t>Verlustfunktion </a:t>
              </a:r>
              <a:r>
                <a:rPr lang="de-DE" b="0" i="0" baseline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ℒ_ </a:t>
              </a:r>
              <a:r>
                <a:rPr lang="de-DE" noProof="0" dirty="0"/>
                <a:t> </a:t>
              </a:r>
            </a:p>
          </dgm:t>
        </dgm:pt>
      </mc:Fallback>
    </mc:AlternateContent>
    <dgm:pt modelId="{2FDF6D4F-3911-4E2C-8BFB-6CFCCFCA8990}" type="parTrans" cxnId="{A4BBFF3E-408B-4A1D-A007-2124AC006EF7}">
      <dgm:prSet/>
      <dgm:spPr/>
      <dgm:t>
        <a:bodyPr/>
        <a:lstStyle/>
        <a:p>
          <a:endParaRPr lang="de-DE"/>
        </a:p>
      </dgm:t>
    </dgm:pt>
    <dgm:pt modelId="{5147AE53-4FC2-44D5-98F5-55A11133A823}" type="sibTrans" cxnId="{A4BBFF3E-408B-4A1D-A007-2124AC006EF7}">
      <dgm:prSet/>
      <dgm:spPr/>
      <dgm:t>
        <a:bodyPr/>
        <a:lstStyle/>
        <a:p>
          <a:endParaRPr lang="de-DE"/>
        </a:p>
      </dgm:t>
    </dgm:pt>
    <dgm:pt modelId="{B0969414-C43F-425B-B7DD-190BAFDB59D3}" type="pres">
      <dgm:prSet presAssocID="{4DA3F014-D7CB-4049-9D42-EF2B22834415}" presName="Name0" presStyleCnt="0">
        <dgm:presLayoutVars>
          <dgm:chMax val="7"/>
          <dgm:chPref val="7"/>
          <dgm:dir/>
        </dgm:presLayoutVars>
      </dgm:prSet>
      <dgm:spPr/>
    </dgm:pt>
    <dgm:pt modelId="{660759FE-F8AF-476A-9473-39DFD464A9F4}" type="pres">
      <dgm:prSet presAssocID="{4DA3F014-D7CB-4049-9D42-EF2B22834415}" presName="Name1" presStyleCnt="0"/>
      <dgm:spPr/>
    </dgm:pt>
    <dgm:pt modelId="{8E5B5C94-1C8D-4308-94BF-462ACCBC17D5}" type="pres">
      <dgm:prSet presAssocID="{4DA3F014-D7CB-4049-9D42-EF2B22834415}" presName="cycle" presStyleCnt="0"/>
      <dgm:spPr/>
    </dgm:pt>
    <dgm:pt modelId="{F1345164-254E-434B-8F2A-CA6B0F0F6627}" type="pres">
      <dgm:prSet presAssocID="{4DA3F014-D7CB-4049-9D42-EF2B22834415}" presName="srcNode" presStyleLbl="node1" presStyleIdx="0" presStyleCnt="4"/>
      <dgm:spPr/>
    </dgm:pt>
    <dgm:pt modelId="{4B900AB4-AA9B-40AE-BB6B-7418443621AF}" type="pres">
      <dgm:prSet presAssocID="{4DA3F014-D7CB-4049-9D42-EF2B22834415}" presName="conn" presStyleLbl="parChTrans1D2" presStyleIdx="0" presStyleCnt="1"/>
      <dgm:spPr/>
    </dgm:pt>
    <dgm:pt modelId="{822094C6-D1E4-404A-A268-8FA0A4CAD689}" type="pres">
      <dgm:prSet presAssocID="{4DA3F014-D7CB-4049-9D42-EF2B22834415}" presName="extraNode" presStyleLbl="node1" presStyleIdx="0" presStyleCnt="4"/>
      <dgm:spPr/>
    </dgm:pt>
    <dgm:pt modelId="{DA596C03-2EB4-48A7-8723-2D57ACA56B88}" type="pres">
      <dgm:prSet presAssocID="{4DA3F014-D7CB-4049-9D42-EF2B22834415}" presName="dstNode" presStyleLbl="node1" presStyleIdx="0" presStyleCnt="4"/>
      <dgm:spPr/>
    </dgm:pt>
    <dgm:pt modelId="{ADD2544E-F35A-4930-BE7A-E4F642F7ABA6}" type="pres">
      <dgm:prSet presAssocID="{9D52478A-85CB-4625-BD8F-E0887D1EB32A}" presName="text_1" presStyleLbl="node1" presStyleIdx="0" presStyleCnt="4">
        <dgm:presLayoutVars>
          <dgm:bulletEnabled val="1"/>
        </dgm:presLayoutVars>
      </dgm:prSet>
      <dgm:spPr/>
    </dgm:pt>
    <dgm:pt modelId="{A9C21AA8-7C71-4B35-852A-33031975C124}" type="pres">
      <dgm:prSet presAssocID="{9D52478A-85CB-4625-BD8F-E0887D1EB32A}" presName="accent_1" presStyleCnt="0"/>
      <dgm:spPr/>
    </dgm:pt>
    <dgm:pt modelId="{5600268D-817E-43A8-A7AA-22C6FA723B5D}" type="pres">
      <dgm:prSet presAssocID="{9D52478A-85CB-4625-BD8F-E0887D1EB32A}" presName="accentRepeatNode" presStyleLbl="solidFgAcc1" presStyleIdx="0" presStyleCnt="4"/>
      <dgm:spPr/>
    </dgm:pt>
    <dgm:pt modelId="{FB98B9B1-231E-4B04-A027-7BFBA349C0AE}" type="pres">
      <dgm:prSet presAssocID="{2F1A8E6F-FA27-4D7D-98EC-911EA5459D2B}" presName="text_2" presStyleLbl="node1" presStyleIdx="1" presStyleCnt="4">
        <dgm:presLayoutVars>
          <dgm:bulletEnabled val="1"/>
        </dgm:presLayoutVars>
      </dgm:prSet>
      <dgm:spPr/>
    </dgm:pt>
    <dgm:pt modelId="{1E54B054-C45B-4FAB-B91A-F6C7D99DEA63}" type="pres">
      <dgm:prSet presAssocID="{2F1A8E6F-FA27-4D7D-98EC-911EA5459D2B}" presName="accent_2" presStyleCnt="0"/>
      <dgm:spPr/>
    </dgm:pt>
    <dgm:pt modelId="{79B29AAD-023E-4225-8707-0EAFFA0E404E}" type="pres">
      <dgm:prSet presAssocID="{2F1A8E6F-FA27-4D7D-98EC-911EA5459D2B}" presName="accentRepeatNode" presStyleLbl="solidFgAcc1" presStyleIdx="1" presStyleCnt="4"/>
      <dgm:spPr/>
    </dgm:pt>
    <dgm:pt modelId="{88464055-B212-4AD9-AD81-E67483DB1A7E}" type="pres">
      <dgm:prSet presAssocID="{47B2302B-8CA6-407E-9C8B-D82DB49056B9}" presName="text_3" presStyleLbl="node1" presStyleIdx="2" presStyleCnt="4">
        <dgm:presLayoutVars>
          <dgm:bulletEnabled val="1"/>
        </dgm:presLayoutVars>
      </dgm:prSet>
      <dgm:spPr/>
    </dgm:pt>
    <dgm:pt modelId="{04E3C12F-8A77-4657-95C8-C3B60C25F875}" type="pres">
      <dgm:prSet presAssocID="{47B2302B-8CA6-407E-9C8B-D82DB49056B9}" presName="accent_3" presStyleCnt="0"/>
      <dgm:spPr/>
    </dgm:pt>
    <dgm:pt modelId="{DAB8CFE2-32DD-40B5-8806-1F98A46AE38B}" type="pres">
      <dgm:prSet presAssocID="{47B2302B-8CA6-407E-9C8B-D82DB49056B9}" presName="accentRepeatNode" presStyleLbl="solidFgAcc1" presStyleIdx="2" presStyleCnt="4"/>
      <dgm:spPr/>
    </dgm:pt>
    <dgm:pt modelId="{8C6F8211-1414-4DD2-8BED-BE009E87CB05}" type="pres">
      <dgm:prSet presAssocID="{A349F668-C78C-4C2C-9E4B-7620D843F7EF}" presName="text_4" presStyleLbl="node1" presStyleIdx="3" presStyleCnt="4">
        <dgm:presLayoutVars>
          <dgm:bulletEnabled val="1"/>
        </dgm:presLayoutVars>
      </dgm:prSet>
      <dgm:spPr/>
    </dgm:pt>
    <dgm:pt modelId="{4881E3C4-0A04-4E37-9518-D0869E0EC682}" type="pres">
      <dgm:prSet presAssocID="{A349F668-C78C-4C2C-9E4B-7620D843F7EF}" presName="accent_4" presStyleCnt="0"/>
      <dgm:spPr/>
    </dgm:pt>
    <dgm:pt modelId="{FC8171F7-7669-4F8B-8199-634318ADF1C6}" type="pres">
      <dgm:prSet presAssocID="{A349F668-C78C-4C2C-9E4B-7620D843F7EF}" presName="accentRepeatNode" presStyleLbl="solidFgAcc1" presStyleIdx="3" presStyleCnt="4"/>
      <dgm:spPr/>
    </dgm:pt>
  </dgm:ptLst>
  <dgm:cxnLst>
    <dgm:cxn modelId="{4B987609-C9E2-4653-9E08-83B71BD05D3C}" type="presOf" srcId="{E0486A0B-ACB4-4FDA-B65A-B1F9FE386951}" destId="{4B900AB4-AA9B-40AE-BB6B-7418443621AF}" srcOrd="0" destOrd="0" presId="urn:microsoft.com/office/officeart/2008/layout/VerticalCurvedList"/>
    <dgm:cxn modelId="{0FEB1627-3907-4C90-B6D5-FCAFE7FCD835}" srcId="{4DA3F014-D7CB-4049-9D42-EF2B22834415}" destId="{9D52478A-85CB-4625-BD8F-E0887D1EB32A}" srcOrd="0" destOrd="0" parTransId="{5FF5A8E5-F6BE-4323-8CDB-428BCCE78AE9}" sibTransId="{E0486A0B-ACB4-4FDA-B65A-B1F9FE386951}"/>
    <dgm:cxn modelId="{4E3E2432-EE16-4BBA-8078-DE33E06E2C5E}" type="presOf" srcId="{47B2302B-8CA6-407E-9C8B-D82DB49056B9}" destId="{88464055-B212-4AD9-AD81-E67483DB1A7E}" srcOrd="0" destOrd="0" presId="urn:microsoft.com/office/officeart/2008/layout/VerticalCurvedList"/>
    <dgm:cxn modelId="{A4BBFF3E-408B-4A1D-A007-2124AC006EF7}" srcId="{4DA3F014-D7CB-4049-9D42-EF2B22834415}" destId="{2F1A8E6F-FA27-4D7D-98EC-911EA5459D2B}" srcOrd="1" destOrd="0" parTransId="{2FDF6D4F-3911-4E2C-8BFB-6CFCCFCA8990}" sibTransId="{5147AE53-4FC2-44D5-98F5-55A11133A823}"/>
    <dgm:cxn modelId="{86E5A36E-7E87-4631-A994-B335F826F99C}" srcId="{4DA3F014-D7CB-4049-9D42-EF2B22834415}" destId="{47B2302B-8CA6-407E-9C8B-D82DB49056B9}" srcOrd="2" destOrd="0" parTransId="{B8835F25-41E1-475F-8C90-A6461E461586}" sibTransId="{1DDFE1DC-DB26-46AE-8B36-5F664914A2FA}"/>
    <dgm:cxn modelId="{E3EEB959-0907-4544-BC5B-53712A757348}" type="presOf" srcId="{4DA3F014-D7CB-4049-9D42-EF2B22834415}" destId="{B0969414-C43F-425B-B7DD-190BAFDB59D3}" srcOrd="0" destOrd="0" presId="urn:microsoft.com/office/officeart/2008/layout/VerticalCurvedList"/>
    <dgm:cxn modelId="{7703808D-EC88-48C5-8B8A-CF9CFA676542}" type="presOf" srcId="{A349F668-C78C-4C2C-9E4B-7620D843F7EF}" destId="{8C6F8211-1414-4DD2-8BED-BE009E87CB05}" srcOrd="0" destOrd="0" presId="urn:microsoft.com/office/officeart/2008/layout/VerticalCurvedList"/>
    <dgm:cxn modelId="{397C5D95-23A5-46FC-BDC5-3722C32D8832}" srcId="{4DA3F014-D7CB-4049-9D42-EF2B22834415}" destId="{A349F668-C78C-4C2C-9E4B-7620D843F7EF}" srcOrd="3" destOrd="0" parTransId="{2A0C5D92-CC7C-450A-94B0-91929E09F36B}" sibTransId="{EFE74062-36C8-4F30-82EB-FAE2A44AD00B}"/>
    <dgm:cxn modelId="{02C1FC9D-3D4E-4823-B7B4-A010D4E7FB5A}" type="presOf" srcId="{2F1A8E6F-FA27-4D7D-98EC-911EA5459D2B}" destId="{FB98B9B1-231E-4B04-A027-7BFBA349C0AE}" srcOrd="0" destOrd="0" presId="urn:microsoft.com/office/officeart/2008/layout/VerticalCurvedList"/>
    <dgm:cxn modelId="{164A8CBD-805C-4280-8DAD-6A8883122AF0}" type="presOf" srcId="{9D52478A-85CB-4625-BD8F-E0887D1EB32A}" destId="{ADD2544E-F35A-4930-BE7A-E4F642F7ABA6}" srcOrd="0" destOrd="0" presId="urn:microsoft.com/office/officeart/2008/layout/VerticalCurvedList"/>
    <dgm:cxn modelId="{2D071F43-2AB5-4E83-A1A8-0E420F5AC38A}" type="presParOf" srcId="{B0969414-C43F-425B-B7DD-190BAFDB59D3}" destId="{660759FE-F8AF-476A-9473-39DFD464A9F4}" srcOrd="0" destOrd="0" presId="urn:microsoft.com/office/officeart/2008/layout/VerticalCurvedList"/>
    <dgm:cxn modelId="{600489EA-3A09-44A4-8C28-046A10C29FF4}" type="presParOf" srcId="{660759FE-F8AF-476A-9473-39DFD464A9F4}" destId="{8E5B5C94-1C8D-4308-94BF-462ACCBC17D5}" srcOrd="0" destOrd="0" presId="urn:microsoft.com/office/officeart/2008/layout/VerticalCurvedList"/>
    <dgm:cxn modelId="{66753BFF-32C7-4805-ACDD-9DF181AE2424}" type="presParOf" srcId="{8E5B5C94-1C8D-4308-94BF-462ACCBC17D5}" destId="{F1345164-254E-434B-8F2A-CA6B0F0F6627}" srcOrd="0" destOrd="0" presId="urn:microsoft.com/office/officeart/2008/layout/VerticalCurvedList"/>
    <dgm:cxn modelId="{E6BED429-256E-47EF-BEA1-C81F52AAF5C6}" type="presParOf" srcId="{8E5B5C94-1C8D-4308-94BF-462ACCBC17D5}" destId="{4B900AB4-AA9B-40AE-BB6B-7418443621AF}" srcOrd="1" destOrd="0" presId="urn:microsoft.com/office/officeart/2008/layout/VerticalCurvedList"/>
    <dgm:cxn modelId="{068B872B-94DB-47B4-A95D-D8F0ED77D118}" type="presParOf" srcId="{8E5B5C94-1C8D-4308-94BF-462ACCBC17D5}" destId="{822094C6-D1E4-404A-A268-8FA0A4CAD689}" srcOrd="2" destOrd="0" presId="urn:microsoft.com/office/officeart/2008/layout/VerticalCurvedList"/>
    <dgm:cxn modelId="{B4FE6FAE-4CF7-415B-9DC2-B4BD31E02D5A}" type="presParOf" srcId="{8E5B5C94-1C8D-4308-94BF-462ACCBC17D5}" destId="{DA596C03-2EB4-48A7-8723-2D57ACA56B88}" srcOrd="3" destOrd="0" presId="urn:microsoft.com/office/officeart/2008/layout/VerticalCurvedList"/>
    <dgm:cxn modelId="{C849FC15-6801-4AA5-B076-8BD1959C91CB}" type="presParOf" srcId="{660759FE-F8AF-476A-9473-39DFD464A9F4}" destId="{ADD2544E-F35A-4930-BE7A-E4F642F7ABA6}" srcOrd="1" destOrd="0" presId="urn:microsoft.com/office/officeart/2008/layout/VerticalCurvedList"/>
    <dgm:cxn modelId="{06FF8CD3-F211-4D20-BF86-E5B21F33F818}" type="presParOf" srcId="{660759FE-F8AF-476A-9473-39DFD464A9F4}" destId="{A9C21AA8-7C71-4B35-852A-33031975C124}" srcOrd="2" destOrd="0" presId="urn:microsoft.com/office/officeart/2008/layout/VerticalCurvedList"/>
    <dgm:cxn modelId="{C66FBA28-E63F-4401-9640-3759EC23D921}" type="presParOf" srcId="{A9C21AA8-7C71-4B35-852A-33031975C124}" destId="{5600268D-817E-43A8-A7AA-22C6FA723B5D}" srcOrd="0" destOrd="0" presId="urn:microsoft.com/office/officeart/2008/layout/VerticalCurvedList"/>
    <dgm:cxn modelId="{78B58920-2351-431C-B841-20850155ADEF}" type="presParOf" srcId="{660759FE-F8AF-476A-9473-39DFD464A9F4}" destId="{FB98B9B1-231E-4B04-A027-7BFBA349C0AE}" srcOrd="3" destOrd="0" presId="urn:microsoft.com/office/officeart/2008/layout/VerticalCurvedList"/>
    <dgm:cxn modelId="{A8C044E1-5045-44C5-950B-57832C45B1D4}" type="presParOf" srcId="{660759FE-F8AF-476A-9473-39DFD464A9F4}" destId="{1E54B054-C45B-4FAB-B91A-F6C7D99DEA63}" srcOrd="4" destOrd="0" presId="urn:microsoft.com/office/officeart/2008/layout/VerticalCurvedList"/>
    <dgm:cxn modelId="{1D7C7C17-AB94-4CCD-90F6-202CA5EEFF9F}" type="presParOf" srcId="{1E54B054-C45B-4FAB-B91A-F6C7D99DEA63}" destId="{79B29AAD-023E-4225-8707-0EAFFA0E404E}" srcOrd="0" destOrd="0" presId="urn:microsoft.com/office/officeart/2008/layout/VerticalCurvedList"/>
    <dgm:cxn modelId="{A49C6837-D219-40B5-94EC-C3F2BDE3A794}" type="presParOf" srcId="{660759FE-F8AF-476A-9473-39DFD464A9F4}" destId="{88464055-B212-4AD9-AD81-E67483DB1A7E}" srcOrd="5" destOrd="0" presId="urn:microsoft.com/office/officeart/2008/layout/VerticalCurvedList"/>
    <dgm:cxn modelId="{DC1B81E4-5EDC-4F8D-A45C-7520F788DB04}" type="presParOf" srcId="{660759FE-F8AF-476A-9473-39DFD464A9F4}" destId="{04E3C12F-8A77-4657-95C8-C3B60C25F875}" srcOrd="6" destOrd="0" presId="urn:microsoft.com/office/officeart/2008/layout/VerticalCurvedList"/>
    <dgm:cxn modelId="{FFE4FACA-A404-41B4-8725-F5A7C6231D5A}" type="presParOf" srcId="{04E3C12F-8A77-4657-95C8-C3B60C25F875}" destId="{DAB8CFE2-32DD-40B5-8806-1F98A46AE38B}" srcOrd="0" destOrd="0" presId="urn:microsoft.com/office/officeart/2008/layout/VerticalCurvedList"/>
    <dgm:cxn modelId="{1DC29C33-0B2A-4008-9E15-2AE474E2625A}" type="presParOf" srcId="{660759FE-F8AF-476A-9473-39DFD464A9F4}" destId="{8C6F8211-1414-4DD2-8BED-BE009E87CB05}" srcOrd="7" destOrd="0" presId="urn:microsoft.com/office/officeart/2008/layout/VerticalCurvedList"/>
    <dgm:cxn modelId="{C9BAED61-E8A3-4D00-B313-D3FB9E78DC20}" type="presParOf" srcId="{660759FE-F8AF-476A-9473-39DFD464A9F4}" destId="{4881E3C4-0A04-4E37-9518-D0869E0EC682}" srcOrd="8" destOrd="0" presId="urn:microsoft.com/office/officeart/2008/layout/VerticalCurvedList"/>
    <dgm:cxn modelId="{D4C5E5E3-09B9-4295-8884-58B924BBD572}" type="presParOf" srcId="{4881E3C4-0A04-4E37-9518-D0869E0EC682}" destId="{FC8171F7-7669-4F8B-8199-634318ADF1C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A3F014-D7CB-4049-9D42-EF2B2283441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9D52478A-85CB-4625-BD8F-E0887D1EB32A}">
      <dgm:prSet/>
      <dgm:spPr/>
      <dgm:t>
        <a:bodyPr/>
        <a:lstStyle/>
        <a:p>
          <a:r>
            <a:rPr lang="de-DE" baseline="0" noProof="0" dirty="0"/>
            <a:t>Optimierungsverfahren</a:t>
          </a:r>
          <a:endParaRPr lang="de-DE" noProof="0" dirty="0"/>
        </a:p>
      </dgm:t>
    </dgm:pt>
    <dgm:pt modelId="{5FF5A8E5-F6BE-4323-8CDB-428BCCE78AE9}" type="parTrans" cxnId="{0FEB1627-3907-4C90-B6D5-FCAFE7FCD835}">
      <dgm:prSet/>
      <dgm:spPr/>
      <dgm:t>
        <a:bodyPr/>
        <a:lstStyle/>
        <a:p>
          <a:endParaRPr lang="de-DE"/>
        </a:p>
      </dgm:t>
    </dgm:pt>
    <dgm:pt modelId="{E0486A0B-ACB4-4FDA-B65A-B1F9FE386951}" type="sibTrans" cxnId="{0FEB1627-3907-4C90-B6D5-FCAFE7FCD835}">
      <dgm:prSet/>
      <dgm:spPr/>
      <dgm:t>
        <a:bodyPr/>
        <a:lstStyle/>
        <a:p>
          <a:endParaRPr lang="de-DE"/>
        </a:p>
      </dgm:t>
    </dgm:pt>
    <dgm:pt modelId="{47B2302B-8CA6-407E-9C8B-D82DB49056B9}">
      <dgm:prSet/>
      <dgm:spPr>
        <a:blipFill>
          <a:blip xmlns:r="http://schemas.openxmlformats.org/officeDocument/2006/relationships" r:embed="rId1"/>
          <a:stretch>
            <a:fillRect r="-416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B8835F25-41E1-475F-8C90-A6461E461586}" type="parTrans" cxnId="{86E5A36E-7E87-4631-A994-B335F826F99C}">
      <dgm:prSet/>
      <dgm:spPr/>
      <dgm:t>
        <a:bodyPr/>
        <a:lstStyle/>
        <a:p>
          <a:endParaRPr lang="de-DE"/>
        </a:p>
      </dgm:t>
    </dgm:pt>
    <dgm:pt modelId="{1DDFE1DC-DB26-46AE-8B36-5F664914A2FA}" type="sibTrans" cxnId="{86E5A36E-7E87-4631-A994-B335F826F99C}">
      <dgm:prSet/>
      <dgm:spPr/>
      <dgm:t>
        <a:bodyPr/>
        <a:lstStyle/>
        <a:p>
          <a:endParaRPr lang="de-DE"/>
        </a:p>
      </dgm:t>
    </dgm:pt>
    <dgm:pt modelId="{A349F668-C78C-4C2C-9E4B-7620D843F7EF}">
      <dgm:prSet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2A0C5D92-CC7C-450A-94B0-91929E09F36B}" type="parTrans" cxnId="{397C5D95-23A5-46FC-BDC5-3722C32D8832}">
      <dgm:prSet/>
      <dgm:spPr/>
      <dgm:t>
        <a:bodyPr/>
        <a:lstStyle/>
        <a:p>
          <a:endParaRPr lang="de-DE"/>
        </a:p>
      </dgm:t>
    </dgm:pt>
    <dgm:pt modelId="{EFE74062-36C8-4F30-82EB-FAE2A44AD00B}" type="sibTrans" cxnId="{397C5D95-23A5-46FC-BDC5-3722C32D8832}">
      <dgm:prSet/>
      <dgm:spPr/>
      <dgm:t>
        <a:bodyPr/>
        <a:lstStyle/>
        <a:p>
          <a:endParaRPr lang="de-DE"/>
        </a:p>
      </dgm:t>
    </dgm:pt>
    <dgm:pt modelId="{2F1A8E6F-FA27-4D7D-98EC-911EA5459D2B}">
      <dgm:prSet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2FDF6D4F-3911-4E2C-8BFB-6CFCCFCA8990}" type="parTrans" cxnId="{A4BBFF3E-408B-4A1D-A007-2124AC006EF7}">
      <dgm:prSet/>
      <dgm:spPr/>
      <dgm:t>
        <a:bodyPr/>
        <a:lstStyle/>
        <a:p>
          <a:endParaRPr lang="de-DE"/>
        </a:p>
      </dgm:t>
    </dgm:pt>
    <dgm:pt modelId="{5147AE53-4FC2-44D5-98F5-55A11133A823}" type="sibTrans" cxnId="{A4BBFF3E-408B-4A1D-A007-2124AC006EF7}">
      <dgm:prSet/>
      <dgm:spPr/>
      <dgm:t>
        <a:bodyPr/>
        <a:lstStyle/>
        <a:p>
          <a:endParaRPr lang="de-DE"/>
        </a:p>
      </dgm:t>
    </dgm:pt>
    <dgm:pt modelId="{B0969414-C43F-425B-B7DD-190BAFDB59D3}" type="pres">
      <dgm:prSet presAssocID="{4DA3F014-D7CB-4049-9D42-EF2B22834415}" presName="Name0" presStyleCnt="0">
        <dgm:presLayoutVars>
          <dgm:chMax val="7"/>
          <dgm:chPref val="7"/>
          <dgm:dir/>
        </dgm:presLayoutVars>
      </dgm:prSet>
      <dgm:spPr/>
    </dgm:pt>
    <dgm:pt modelId="{660759FE-F8AF-476A-9473-39DFD464A9F4}" type="pres">
      <dgm:prSet presAssocID="{4DA3F014-D7CB-4049-9D42-EF2B22834415}" presName="Name1" presStyleCnt="0"/>
      <dgm:spPr/>
    </dgm:pt>
    <dgm:pt modelId="{8E5B5C94-1C8D-4308-94BF-462ACCBC17D5}" type="pres">
      <dgm:prSet presAssocID="{4DA3F014-D7CB-4049-9D42-EF2B22834415}" presName="cycle" presStyleCnt="0"/>
      <dgm:spPr/>
    </dgm:pt>
    <dgm:pt modelId="{F1345164-254E-434B-8F2A-CA6B0F0F6627}" type="pres">
      <dgm:prSet presAssocID="{4DA3F014-D7CB-4049-9D42-EF2B22834415}" presName="srcNode" presStyleLbl="node1" presStyleIdx="0" presStyleCnt="4"/>
      <dgm:spPr/>
    </dgm:pt>
    <dgm:pt modelId="{4B900AB4-AA9B-40AE-BB6B-7418443621AF}" type="pres">
      <dgm:prSet presAssocID="{4DA3F014-D7CB-4049-9D42-EF2B22834415}" presName="conn" presStyleLbl="parChTrans1D2" presStyleIdx="0" presStyleCnt="1"/>
      <dgm:spPr/>
    </dgm:pt>
    <dgm:pt modelId="{822094C6-D1E4-404A-A268-8FA0A4CAD689}" type="pres">
      <dgm:prSet presAssocID="{4DA3F014-D7CB-4049-9D42-EF2B22834415}" presName="extraNode" presStyleLbl="node1" presStyleIdx="0" presStyleCnt="4"/>
      <dgm:spPr/>
    </dgm:pt>
    <dgm:pt modelId="{DA596C03-2EB4-48A7-8723-2D57ACA56B88}" type="pres">
      <dgm:prSet presAssocID="{4DA3F014-D7CB-4049-9D42-EF2B22834415}" presName="dstNode" presStyleLbl="node1" presStyleIdx="0" presStyleCnt="4"/>
      <dgm:spPr/>
    </dgm:pt>
    <dgm:pt modelId="{ADD2544E-F35A-4930-BE7A-E4F642F7ABA6}" type="pres">
      <dgm:prSet presAssocID="{9D52478A-85CB-4625-BD8F-E0887D1EB32A}" presName="text_1" presStyleLbl="node1" presStyleIdx="0" presStyleCnt="4">
        <dgm:presLayoutVars>
          <dgm:bulletEnabled val="1"/>
        </dgm:presLayoutVars>
      </dgm:prSet>
      <dgm:spPr/>
    </dgm:pt>
    <dgm:pt modelId="{A9C21AA8-7C71-4B35-852A-33031975C124}" type="pres">
      <dgm:prSet presAssocID="{9D52478A-85CB-4625-BD8F-E0887D1EB32A}" presName="accent_1" presStyleCnt="0"/>
      <dgm:spPr/>
    </dgm:pt>
    <dgm:pt modelId="{5600268D-817E-43A8-A7AA-22C6FA723B5D}" type="pres">
      <dgm:prSet presAssocID="{9D52478A-85CB-4625-BD8F-E0887D1EB32A}" presName="accentRepeatNode" presStyleLbl="solidFgAcc1" presStyleIdx="0" presStyleCnt="4"/>
      <dgm:spPr/>
    </dgm:pt>
    <dgm:pt modelId="{FB98B9B1-231E-4B04-A027-7BFBA349C0AE}" type="pres">
      <dgm:prSet presAssocID="{2F1A8E6F-FA27-4D7D-98EC-911EA5459D2B}" presName="text_2" presStyleLbl="node1" presStyleIdx="1" presStyleCnt="4">
        <dgm:presLayoutVars>
          <dgm:bulletEnabled val="1"/>
        </dgm:presLayoutVars>
      </dgm:prSet>
      <dgm:spPr/>
    </dgm:pt>
    <dgm:pt modelId="{1E54B054-C45B-4FAB-B91A-F6C7D99DEA63}" type="pres">
      <dgm:prSet presAssocID="{2F1A8E6F-FA27-4D7D-98EC-911EA5459D2B}" presName="accent_2" presStyleCnt="0"/>
      <dgm:spPr/>
    </dgm:pt>
    <dgm:pt modelId="{79B29AAD-023E-4225-8707-0EAFFA0E404E}" type="pres">
      <dgm:prSet presAssocID="{2F1A8E6F-FA27-4D7D-98EC-911EA5459D2B}" presName="accentRepeatNode" presStyleLbl="solidFgAcc1" presStyleIdx="1" presStyleCnt="4"/>
      <dgm:spPr/>
    </dgm:pt>
    <dgm:pt modelId="{88464055-B212-4AD9-AD81-E67483DB1A7E}" type="pres">
      <dgm:prSet presAssocID="{47B2302B-8CA6-407E-9C8B-D82DB49056B9}" presName="text_3" presStyleLbl="node1" presStyleIdx="2" presStyleCnt="4">
        <dgm:presLayoutVars>
          <dgm:bulletEnabled val="1"/>
        </dgm:presLayoutVars>
      </dgm:prSet>
      <dgm:spPr/>
    </dgm:pt>
    <dgm:pt modelId="{04E3C12F-8A77-4657-95C8-C3B60C25F875}" type="pres">
      <dgm:prSet presAssocID="{47B2302B-8CA6-407E-9C8B-D82DB49056B9}" presName="accent_3" presStyleCnt="0"/>
      <dgm:spPr/>
    </dgm:pt>
    <dgm:pt modelId="{DAB8CFE2-32DD-40B5-8806-1F98A46AE38B}" type="pres">
      <dgm:prSet presAssocID="{47B2302B-8CA6-407E-9C8B-D82DB49056B9}" presName="accentRepeatNode" presStyleLbl="solidFgAcc1" presStyleIdx="2" presStyleCnt="4"/>
      <dgm:spPr/>
    </dgm:pt>
    <dgm:pt modelId="{8C6F8211-1414-4DD2-8BED-BE009E87CB05}" type="pres">
      <dgm:prSet presAssocID="{A349F668-C78C-4C2C-9E4B-7620D843F7EF}" presName="text_4" presStyleLbl="node1" presStyleIdx="3" presStyleCnt="4">
        <dgm:presLayoutVars>
          <dgm:bulletEnabled val="1"/>
        </dgm:presLayoutVars>
      </dgm:prSet>
      <dgm:spPr/>
    </dgm:pt>
    <dgm:pt modelId="{4881E3C4-0A04-4E37-9518-D0869E0EC682}" type="pres">
      <dgm:prSet presAssocID="{A349F668-C78C-4C2C-9E4B-7620D843F7EF}" presName="accent_4" presStyleCnt="0"/>
      <dgm:spPr/>
    </dgm:pt>
    <dgm:pt modelId="{FC8171F7-7669-4F8B-8199-634318ADF1C6}" type="pres">
      <dgm:prSet presAssocID="{A349F668-C78C-4C2C-9E4B-7620D843F7EF}" presName="accentRepeatNode" presStyleLbl="solidFgAcc1" presStyleIdx="3" presStyleCnt="4"/>
      <dgm:spPr/>
    </dgm:pt>
  </dgm:ptLst>
  <dgm:cxnLst>
    <dgm:cxn modelId="{4B987609-C9E2-4653-9E08-83B71BD05D3C}" type="presOf" srcId="{E0486A0B-ACB4-4FDA-B65A-B1F9FE386951}" destId="{4B900AB4-AA9B-40AE-BB6B-7418443621AF}" srcOrd="0" destOrd="0" presId="urn:microsoft.com/office/officeart/2008/layout/VerticalCurvedList"/>
    <dgm:cxn modelId="{0FEB1627-3907-4C90-B6D5-FCAFE7FCD835}" srcId="{4DA3F014-D7CB-4049-9D42-EF2B22834415}" destId="{9D52478A-85CB-4625-BD8F-E0887D1EB32A}" srcOrd="0" destOrd="0" parTransId="{5FF5A8E5-F6BE-4323-8CDB-428BCCE78AE9}" sibTransId="{E0486A0B-ACB4-4FDA-B65A-B1F9FE386951}"/>
    <dgm:cxn modelId="{4E3E2432-EE16-4BBA-8078-DE33E06E2C5E}" type="presOf" srcId="{47B2302B-8CA6-407E-9C8B-D82DB49056B9}" destId="{88464055-B212-4AD9-AD81-E67483DB1A7E}" srcOrd="0" destOrd="0" presId="urn:microsoft.com/office/officeart/2008/layout/VerticalCurvedList"/>
    <dgm:cxn modelId="{A4BBFF3E-408B-4A1D-A007-2124AC006EF7}" srcId="{4DA3F014-D7CB-4049-9D42-EF2B22834415}" destId="{2F1A8E6F-FA27-4D7D-98EC-911EA5459D2B}" srcOrd="1" destOrd="0" parTransId="{2FDF6D4F-3911-4E2C-8BFB-6CFCCFCA8990}" sibTransId="{5147AE53-4FC2-44D5-98F5-55A11133A823}"/>
    <dgm:cxn modelId="{86E5A36E-7E87-4631-A994-B335F826F99C}" srcId="{4DA3F014-D7CB-4049-9D42-EF2B22834415}" destId="{47B2302B-8CA6-407E-9C8B-D82DB49056B9}" srcOrd="2" destOrd="0" parTransId="{B8835F25-41E1-475F-8C90-A6461E461586}" sibTransId="{1DDFE1DC-DB26-46AE-8B36-5F664914A2FA}"/>
    <dgm:cxn modelId="{E3EEB959-0907-4544-BC5B-53712A757348}" type="presOf" srcId="{4DA3F014-D7CB-4049-9D42-EF2B22834415}" destId="{B0969414-C43F-425B-B7DD-190BAFDB59D3}" srcOrd="0" destOrd="0" presId="urn:microsoft.com/office/officeart/2008/layout/VerticalCurvedList"/>
    <dgm:cxn modelId="{7703808D-EC88-48C5-8B8A-CF9CFA676542}" type="presOf" srcId="{A349F668-C78C-4C2C-9E4B-7620D843F7EF}" destId="{8C6F8211-1414-4DD2-8BED-BE009E87CB05}" srcOrd="0" destOrd="0" presId="urn:microsoft.com/office/officeart/2008/layout/VerticalCurvedList"/>
    <dgm:cxn modelId="{397C5D95-23A5-46FC-BDC5-3722C32D8832}" srcId="{4DA3F014-D7CB-4049-9D42-EF2B22834415}" destId="{A349F668-C78C-4C2C-9E4B-7620D843F7EF}" srcOrd="3" destOrd="0" parTransId="{2A0C5D92-CC7C-450A-94B0-91929E09F36B}" sibTransId="{EFE74062-36C8-4F30-82EB-FAE2A44AD00B}"/>
    <dgm:cxn modelId="{02C1FC9D-3D4E-4823-B7B4-A010D4E7FB5A}" type="presOf" srcId="{2F1A8E6F-FA27-4D7D-98EC-911EA5459D2B}" destId="{FB98B9B1-231E-4B04-A027-7BFBA349C0AE}" srcOrd="0" destOrd="0" presId="urn:microsoft.com/office/officeart/2008/layout/VerticalCurvedList"/>
    <dgm:cxn modelId="{164A8CBD-805C-4280-8DAD-6A8883122AF0}" type="presOf" srcId="{9D52478A-85CB-4625-BD8F-E0887D1EB32A}" destId="{ADD2544E-F35A-4930-BE7A-E4F642F7ABA6}" srcOrd="0" destOrd="0" presId="urn:microsoft.com/office/officeart/2008/layout/VerticalCurvedList"/>
    <dgm:cxn modelId="{2D071F43-2AB5-4E83-A1A8-0E420F5AC38A}" type="presParOf" srcId="{B0969414-C43F-425B-B7DD-190BAFDB59D3}" destId="{660759FE-F8AF-476A-9473-39DFD464A9F4}" srcOrd="0" destOrd="0" presId="urn:microsoft.com/office/officeart/2008/layout/VerticalCurvedList"/>
    <dgm:cxn modelId="{600489EA-3A09-44A4-8C28-046A10C29FF4}" type="presParOf" srcId="{660759FE-F8AF-476A-9473-39DFD464A9F4}" destId="{8E5B5C94-1C8D-4308-94BF-462ACCBC17D5}" srcOrd="0" destOrd="0" presId="urn:microsoft.com/office/officeart/2008/layout/VerticalCurvedList"/>
    <dgm:cxn modelId="{66753BFF-32C7-4805-ACDD-9DF181AE2424}" type="presParOf" srcId="{8E5B5C94-1C8D-4308-94BF-462ACCBC17D5}" destId="{F1345164-254E-434B-8F2A-CA6B0F0F6627}" srcOrd="0" destOrd="0" presId="urn:microsoft.com/office/officeart/2008/layout/VerticalCurvedList"/>
    <dgm:cxn modelId="{E6BED429-256E-47EF-BEA1-C81F52AAF5C6}" type="presParOf" srcId="{8E5B5C94-1C8D-4308-94BF-462ACCBC17D5}" destId="{4B900AB4-AA9B-40AE-BB6B-7418443621AF}" srcOrd="1" destOrd="0" presId="urn:microsoft.com/office/officeart/2008/layout/VerticalCurvedList"/>
    <dgm:cxn modelId="{068B872B-94DB-47B4-A95D-D8F0ED77D118}" type="presParOf" srcId="{8E5B5C94-1C8D-4308-94BF-462ACCBC17D5}" destId="{822094C6-D1E4-404A-A268-8FA0A4CAD689}" srcOrd="2" destOrd="0" presId="urn:microsoft.com/office/officeart/2008/layout/VerticalCurvedList"/>
    <dgm:cxn modelId="{B4FE6FAE-4CF7-415B-9DC2-B4BD31E02D5A}" type="presParOf" srcId="{8E5B5C94-1C8D-4308-94BF-462ACCBC17D5}" destId="{DA596C03-2EB4-48A7-8723-2D57ACA56B88}" srcOrd="3" destOrd="0" presId="urn:microsoft.com/office/officeart/2008/layout/VerticalCurvedList"/>
    <dgm:cxn modelId="{C849FC15-6801-4AA5-B076-8BD1959C91CB}" type="presParOf" srcId="{660759FE-F8AF-476A-9473-39DFD464A9F4}" destId="{ADD2544E-F35A-4930-BE7A-E4F642F7ABA6}" srcOrd="1" destOrd="0" presId="urn:microsoft.com/office/officeart/2008/layout/VerticalCurvedList"/>
    <dgm:cxn modelId="{06FF8CD3-F211-4D20-BF86-E5B21F33F818}" type="presParOf" srcId="{660759FE-F8AF-476A-9473-39DFD464A9F4}" destId="{A9C21AA8-7C71-4B35-852A-33031975C124}" srcOrd="2" destOrd="0" presId="urn:microsoft.com/office/officeart/2008/layout/VerticalCurvedList"/>
    <dgm:cxn modelId="{C66FBA28-E63F-4401-9640-3759EC23D921}" type="presParOf" srcId="{A9C21AA8-7C71-4B35-852A-33031975C124}" destId="{5600268D-817E-43A8-A7AA-22C6FA723B5D}" srcOrd="0" destOrd="0" presId="urn:microsoft.com/office/officeart/2008/layout/VerticalCurvedList"/>
    <dgm:cxn modelId="{78B58920-2351-431C-B841-20850155ADEF}" type="presParOf" srcId="{660759FE-F8AF-476A-9473-39DFD464A9F4}" destId="{FB98B9B1-231E-4B04-A027-7BFBA349C0AE}" srcOrd="3" destOrd="0" presId="urn:microsoft.com/office/officeart/2008/layout/VerticalCurvedList"/>
    <dgm:cxn modelId="{A8C044E1-5045-44C5-950B-57832C45B1D4}" type="presParOf" srcId="{660759FE-F8AF-476A-9473-39DFD464A9F4}" destId="{1E54B054-C45B-4FAB-B91A-F6C7D99DEA63}" srcOrd="4" destOrd="0" presId="urn:microsoft.com/office/officeart/2008/layout/VerticalCurvedList"/>
    <dgm:cxn modelId="{1D7C7C17-AB94-4CCD-90F6-202CA5EEFF9F}" type="presParOf" srcId="{1E54B054-C45B-4FAB-B91A-F6C7D99DEA63}" destId="{79B29AAD-023E-4225-8707-0EAFFA0E404E}" srcOrd="0" destOrd="0" presId="urn:microsoft.com/office/officeart/2008/layout/VerticalCurvedList"/>
    <dgm:cxn modelId="{A49C6837-D219-40B5-94EC-C3F2BDE3A794}" type="presParOf" srcId="{660759FE-F8AF-476A-9473-39DFD464A9F4}" destId="{88464055-B212-4AD9-AD81-E67483DB1A7E}" srcOrd="5" destOrd="0" presId="urn:microsoft.com/office/officeart/2008/layout/VerticalCurvedList"/>
    <dgm:cxn modelId="{DC1B81E4-5EDC-4F8D-A45C-7520F788DB04}" type="presParOf" srcId="{660759FE-F8AF-476A-9473-39DFD464A9F4}" destId="{04E3C12F-8A77-4657-95C8-C3B60C25F875}" srcOrd="6" destOrd="0" presId="urn:microsoft.com/office/officeart/2008/layout/VerticalCurvedList"/>
    <dgm:cxn modelId="{FFE4FACA-A404-41B4-8725-F5A7C6231D5A}" type="presParOf" srcId="{04E3C12F-8A77-4657-95C8-C3B60C25F875}" destId="{DAB8CFE2-32DD-40B5-8806-1F98A46AE38B}" srcOrd="0" destOrd="0" presId="urn:microsoft.com/office/officeart/2008/layout/VerticalCurvedList"/>
    <dgm:cxn modelId="{1DC29C33-0B2A-4008-9E15-2AE474E2625A}" type="presParOf" srcId="{660759FE-F8AF-476A-9473-39DFD464A9F4}" destId="{8C6F8211-1414-4DD2-8BED-BE009E87CB05}" srcOrd="7" destOrd="0" presId="urn:microsoft.com/office/officeart/2008/layout/VerticalCurvedList"/>
    <dgm:cxn modelId="{C9BAED61-E8A3-4D00-B313-D3FB9E78DC20}" type="presParOf" srcId="{660759FE-F8AF-476A-9473-39DFD464A9F4}" destId="{4881E3C4-0A04-4E37-9518-D0869E0EC682}" srcOrd="8" destOrd="0" presId="urn:microsoft.com/office/officeart/2008/layout/VerticalCurvedList"/>
    <dgm:cxn modelId="{D4C5E5E3-09B9-4295-8884-58B924BBD572}" type="presParOf" srcId="{4881E3C4-0A04-4E37-9518-D0869E0EC682}" destId="{FC8171F7-7669-4F8B-8199-634318ADF1C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89CA1E-ABB8-4D96-B91F-1CD4A207117C}" type="doc">
      <dgm:prSet loTypeId="urn:microsoft.com/office/officeart/2005/8/layout/funnel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62EF7B3-8DDD-4AED-ACB8-377329865360}">
      <dgm:prSet phldrT="[Text]"/>
      <dgm:spPr/>
      <dgm:t>
        <a:bodyPr/>
        <a:lstStyle/>
        <a:p>
          <a:r>
            <a:rPr lang="de-DE" noProof="0" dirty="0">
              <a:latin typeface="Arial" panose="020B0604020202020204" pitchFamily="34" charset="0"/>
              <a:cs typeface="Arial" panose="020B0604020202020204" pitchFamily="34" charset="0"/>
            </a:rPr>
            <a:t>Stromerzeugung der letzten 336h</a:t>
          </a:r>
        </a:p>
      </dgm:t>
    </dgm:pt>
    <dgm:pt modelId="{F1BB0F06-FD6E-4982-A54F-FB179119CA01}" type="parTrans" cxnId="{D68063A6-0269-44E7-B8B3-8D473AE8DC12}">
      <dgm:prSet/>
      <dgm:spPr/>
      <dgm:t>
        <a:bodyPr/>
        <a:lstStyle/>
        <a:p>
          <a:endParaRPr lang="en-US"/>
        </a:p>
      </dgm:t>
    </dgm:pt>
    <dgm:pt modelId="{1FCB71A8-68FB-4095-81A5-466AA845D994}" type="sibTrans" cxnId="{D68063A6-0269-44E7-B8B3-8D473AE8DC12}">
      <dgm:prSet/>
      <dgm:spPr/>
      <dgm:t>
        <a:bodyPr/>
        <a:lstStyle/>
        <a:p>
          <a:endParaRPr lang="en-US"/>
        </a:p>
      </dgm:t>
    </dgm:pt>
    <dgm:pt modelId="{841AB099-CC0A-4033-8BFF-F8C4737CDD52}">
      <dgm:prSet phldrT="[Text]"/>
      <dgm:spPr/>
      <dgm:t>
        <a:bodyPr/>
        <a:lstStyle/>
        <a:p>
          <a:r>
            <a:rPr lang="de-DE" noProof="0" dirty="0">
              <a:latin typeface="Arial" panose="020B0604020202020204" pitchFamily="34" charset="0"/>
              <a:cs typeface="Arial" panose="020B0604020202020204" pitchFamily="34" charset="0"/>
            </a:rPr>
            <a:t>Stromerzeugung</a:t>
          </a:r>
          <a:br>
            <a:rPr lang="de-DE" noProof="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de-DE" noProof="0" dirty="0">
              <a:latin typeface="Arial" panose="020B0604020202020204" pitchFamily="34" charset="0"/>
              <a:cs typeface="Arial" panose="020B0604020202020204" pitchFamily="34" charset="0"/>
            </a:rPr>
            <a:t>nächste 1h/24h </a:t>
          </a:r>
        </a:p>
      </dgm:t>
    </dgm:pt>
    <dgm:pt modelId="{5D0B00B5-AF87-4041-93D9-2B62F04D397C}" type="parTrans" cxnId="{953814A2-BA28-4417-B787-EB1D4D7CEC3B}">
      <dgm:prSet/>
      <dgm:spPr/>
      <dgm:t>
        <a:bodyPr/>
        <a:lstStyle/>
        <a:p>
          <a:endParaRPr lang="de-DE"/>
        </a:p>
      </dgm:t>
    </dgm:pt>
    <dgm:pt modelId="{A9C72354-E26F-4F28-B04F-0B1983B87F96}" type="sibTrans" cxnId="{953814A2-BA28-4417-B787-EB1D4D7CEC3B}">
      <dgm:prSet/>
      <dgm:spPr/>
      <dgm:t>
        <a:bodyPr/>
        <a:lstStyle/>
        <a:p>
          <a:endParaRPr lang="de-DE"/>
        </a:p>
      </dgm:t>
    </dgm:pt>
    <dgm:pt modelId="{63768D71-03C1-492F-A529-E9DCE8690CFB}" type="pres">
      <dgm:prSet presAssocID="{5589CA1E-ABB8-4D96-B91F-1CD4A207117C}" presName="Name0" presStyleCnt="0">
        <dgm:presLayoutVars>
          <dgm:chMax val="4"/>
          <dgm:resizeHandles val="exact"/>
        </dgm:presLayoutVars>
      </dgm:prSet>
      <dgm:spPr/>
    </dgm:pt>
    <dgm:pt modelId="{A6AE46E1-97C8-4FA6-923A-1159F3155184}" type="pres">
      <dgm:prSet presAssocID="{5589CA1E-ABB8-4D96-B91F-1CD4A207117C}" presName="ellipse" presStyleLbl="trBgShp" presStyleIdx="0" presStyleCnt="1"/>
      <dgm:spPr/>
    </dgm:pt>
    <dgm:pt modelId="{12860412-75EF-4CC8-8FE9-6C3E763E2201}" type="pres">
      <dgm:prSet presAssocID="{5589CA1E-ABB8-4D96-B91F-1CD4A207117C}" presName="arrow1" presStyleLbl="fgShp" presStyleIdx="0" presStyleCnt="1"/>
      <dgm:spPr/>
    </dgm:pt>
    <dgm:pt modelId="{6E69A3F7-851A-428D-B396-7F1A10F6EE5F}" type="pres">
      <dgm:prSet presAssocID="{5589CA1E-ABB8-4D96-B91F-1CD4A207117C}" presName="rectangle" presStyleLbl="revTx" presStyleIdx="0" presStyleCnt="1">
        <dgm:presLayoutVars>
          <dgm:bulletEnabled val="1"/>
        </dgm:presLayoutVars>
      </dgm:prSet>
      <dgm:spPr/>
    </dgm:pt>
    <dgm:pt modelId="{19E5BA5C-001A-4808-A857-7C30AADF1DF8}" type="pres">
      <dgm:prSet presAssocID="{841AB099-CC0A-4033-8BFF-F8C4737CDD52}" presName="item1" presStyleLbl="node1" presStyleIdx="0" presStyleCnt="1">
        <dgm:presLayoutVars>
          <dgm:bulletEnabled val="1"/>
        </dgm:presLayoutVars>
      </dgm:prSet>
      <dgm:spPr/>
    </dgm:pt>
    <dgm:pt modelId="{762A4C74-6D9D-4A62-A7BA-24260D72A5A8}" type="pres">
      <dgm:prSet presAssocID="{5589CA1E-ABB8-4D96-B91F-1CD4A207117C}" presName="funnel" presStyleLbl="trAlignAcc1" presStyleIdx="0" presStyleCnt="1"/>
      <dgm:spPr/>
    </dgm:pt>
  </dgm:ptLst>
  <dgm:cxnLst>
    <dgm:cxn modelId="{1F47CC0C-C0CB-4A9A-B85C-01474164692E}" type="presOf" srcId="{5589CA1E-ABB8-4D96-B91F-1CD4A207117C}" destId="{63768D71-03C1-492F-A529-E9DCE8690CFB}" srcOrd="0" destOrd="0" presId="urn:microsoft.com/office/officeart/2005/8/layout/funnel1"/>
    <dgm:cxn modelId="{C3A4CC6F-892C-4B80-B676-817FF02B382F}" type="presOf" srcId="{362EF7B3-8DDD-4AED-ACB8-377329865360}" destId="{19E5BA5C-001A-4808-A857-7C30AADF1DF8}" srcOrd="0" destOrd="0" presId="urn:microsoft.com/office/officeart/2005/8/layout/funnel1"/>
    <dgm:cxn modelId="{953814A2-BA28-4417-B787-EB1D4D7CEC3B}" srcId="{5589CA1E-ABB8-4D96-B91F-1CD4A207117C}" destId="{841AB099-CC0A-4033-8BFF-F8C4737CDD52}" srcOrd="1" destOrd="0" parTransId="{5D0B00B5-AF87-4041-93D9-2B62F04D397C}" sibTransId="{A9C72354-E26F-4F28-B04F-0B1983B87F96}"/>
    <dgm:cxn modelId="{D68063A6-0269-44E7-B8B3-8D473AE8DC12}" srcId="{5589CA1E-ABB8-4D96-B91F-1CD4A207117C}" destId="{362EF7B3-8DDD-4AED-ACB8-377329865360}" srcOrd="0" destOrd="0" parTransId="{F1BB0F06-FD6E-4982-A54F-FB179119CA01}" sibTransId="{1FCB71A8-68FB-4095-81A5-466AA845D994}"/>
    <dgm:cxn modelId="{062851F2-CC6B-4035-A3D5-49F74561617F}" type="presOf" srcId="{841AB099-CC0A-4033-8BFF-F8C4737CDD52}" destId="{6E69A3F7-851A-428D-B396-7F1A10F6EE5F}" srcOrd="0" destOrd="0" presId="urn:microsoft.com/office/officeart/2005/8/layout/funnel1"/>
    <dgm:cxn modelId="{E6A55821-04A4-456F-B4C1-3F256B4FE6B5}" type="presParOf" srcId="{63768D71-03C1-492F-A529-E9DCE8690CFB}" destId="{A6AE46E1-97C8-4FA6-923A-1159F3155184}" srcOrd="0" destOrd="0" presId="urn:microsoft.com/office/officeart/2005/8/layout/funnel1"/>
    <dgm:cxn modelId="{773FDFFD-B84C-4647-B8E9-A7DDB3A649BC}" type="presParOf" srcId="{63768D71-03C1-492F-A529-E9DCE8690CFB}" destId="{12860412-75EF-4CC8-8FE9-6C3E763E2201}" srcOrd="1" destOrd="0" presId="urn:microsoft.com/office/officeart/2005/8/layout/funnel1"/>
    <dgm:cxn modelId="{F4CB27B2-0E18-4E75-8CC8-F652B59905F3}" type="presParOf" srcId="{63768D71-03C1-492F-A529-E9DCE8690CFB}" destId="{6E69A3F7-851A-428D-B396-7F1A10F6EE5F}" srcOrd="2" destOrd="0" presId="urn:microsoft.com/office/officeart/2005/8/layout/funnel1"/>
    <dgm:cxn modelId="{8C10D9BA-75D0-4594-AB3E-0D846276EFF5}" type="presParOf" srcId="{63768D71-03C1-492F-A529-E9DCE8690CFB}" destId="{19E5BA5C-001A-4808-A857-7C30AADF1DF8}" srcOrd="3" destOrd="0" presId="urn:microsoft.com/office/officeart/2005/8/layout/funnel1"/>
    <dgm:cxn modelId="{14BB2E91-2877-47BB-88BC-173C3F7CD737}" type="presParOf" srcId="{63768D71-03C1-492F-A529-E9DCE8690CFB}" destId="{762A4C74-6D9D-4A62-A7BA-24260D72A5A8}" srcOrd="4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75649B7-5AA4-4F8E-A4C9-B82680863E2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C3C42F8-A7EF-4610-8D0D-9B2FB12394E7}">
      <dgm:prSet/>
      <dgm:spPr/>
      <dgm:t>
        <a:bodyPr/>
        <a:lstStyle/>
        <a:p>
          <a:r>
            <a:rPr lang="de-DE" baseline="0" dirty="0"/>
            <a:t>Optimierer:</a:t>
          </a:r>
          <a:endParaRPr lang="en-US" dirty="0"/>
        </a:p>
      </dgm:t>
    </dgm:pt>
    <dgm:pt modelId="{978943BF-016D-48EB-B5CE-CF34F0235B22}" type="parTrans" cxnId="{579D334D-94F6-4800-B494-52997E45D78B}">
      <dgm:prSet/>
      <dgm:spPr/>
      <dgm:t>
        <a:bodyPr/>
        <a:lstStyle/>
        <a:p>
          <a:endParaRPr lang="de-DE"/>
        </a:p>
      </dgm:t>
    </dgm:pt>
    <dgm:pt modelId="{AD508F15-51F7-42E4-9D0C-76900EB07174}" type="sibTrans" cxnId="{579D334D-94F6-4800-B494-52997E45D78B}">
      <dgm:prSet/>
      <dgm:spPr/>
      <dgm:t>
        <a:bodyPr/>
        <a:lstStyle/>
        <a:p>
          <a:endParaRPr lang="de-DE"/>
        </a:p>
      </dgm:t>
    </dgm:pt>
    <dgm:pt modelId="{02048630-3C5A-45C0-A811-D7862054B6FE}">
      <dgm:prSet/>
      <dgm:spPr/>
      <dgm:t>
        <a:bodyPr/>
        <a:lstStyle/>
        <a:p>
          <a:r>
            <a:rPr lang="de-DE" i="1" baseline="0"/>
            <a:t>ADAM mit Lernrate </a:t>
          </a:r>
          <a:r>
            <a:rPr lang="el-GR" i="1" baseline="0"/>
            <a:t>α</a:t>
          </a:r>
          <a:r>
            <a:rPr lang="de-DE" i="1" baseline="0"/>
            <a:t> = 0.05</a:t>
          </a:r>
          <a:endParaRPr lang="en-US"/>
        </a:p>
      </dgm:t>
    </dgm:pt>
    <dgm:pt modelId="{FEF83D48-EC53-4BB0-A46C-F2A593ECCBE8}" type="parTrans" cxnId="{B34B418C-6F3E-4658-9B89-3B638EA9D477}">
      <dgm:prSet/>
      <dgm:spPr/>
      <dgm:t>
        <a:bodyPr/>
        <a:lstStyle/>
        <a:p>
          <a:endParaRPr lang="de-DE"/>
        </a:p>
      </dgm:t>
    </dgm:pt>
    <dgm:pt modelId="{20100826-5B75-41B8-BE04-F4311FB2C282}" type="sibTrans" cxnId="{B34B418C-6F3E-4658-9B89-3B638EA9D477}">
      <dgm:prSet/>
      <dgm:spPr/>
      <dgm:t>
        <a:bodyPr/>
        <a:lstStyle/>
        <a:p>
          <a:endParaRPr lang="de-DE"/>
        </a:p>
      </dgm:t>
    </dgm:pt>
    <dgm:pt modelId="{82E27A19-5E9D-449C-9B36-BD8EC79FC928}">
      <dgm:prSet/>
      <dgm:spPr/>
      <dgm:t>
        <a:bodyPr/>
        <a:lstStyle/>
        <a:p>
          <a:r>
            <a:rPr lang="de-DE" baseline="0"/>
            <a:t>Regularisierung:</a:t>
          </a:r>
          <a:endParaRPr lang="en-US"/>
        </a:p>
      </dgm:t>
    </dgm:pt>
    <dgm:pt modelId="{9CCF66C9-BFE8-43CB-A86E-700153384DCE}" type="parTrans" cxnId="{232C2E56-BA5A-4EE4-AA1C-B2E9362C2A24}">
      <dgm:prSet/>
      <dgm:spPr/>
      <dgm:t>
        <a:bodyPr/>
        <a:lstStyle/>
        <a:p>
          <a:endParaRPr lang="de-DE"/>
        </a:p>
      </dgm:t>
    </dgm:pt>
    <dgm:pt modelId="{07505DD0-8F09-41DB-BFDB-0E0EE902439C}" type="sibTrans" cxnId="{232C2E56-BA5A-4EE4-AA1C-B2E9362C2A24}">
      <dgm:prSet/>
      <dgm:spPr/>
      <dgm:t>
        <a:bodyPr/>
        <a:lstStyle/>
        <a:p>
          <a:endParaRPr lang="de-DE"/>
        </a:p>
      </dgm:t>
    </dgm:pt>
    <dgm:pt modelId="{2F2BCEFA-1CA2-47B3-9854-A61C8BCE1C57}">
      <dgm:prSet/>
      <dgm:spPr/>
      <dgm:t>
        <a:bodyPr/>
        <a:lstStyle/>
        <a:p>
          <a:r>
            <a:rPr lang="de-DE" i="1" baseline="0"/>
            <a:t>Dropout = 0.1 </a:t>
          </a:r>
          <a:br>
            <a:rPr lang="de-DE" i="1" baseline="0"/>
          </a:br>
          <a:r>
            <a:rPr lang="de-DE" i="1" baseline="0"/>
            <a:t>(Recurrent Dropout=0.3)</a:t>
          </a:r>
          <a:endParaRPr lang="en-US"/>
        </a:p>
      </dgm:t>
    </dgm:pt>
    <dgm:pt modelId="{AB9E340C-35CF-49D3-938A-9154E4A5113D}" type="parTrans" cxnId="{E2723A5F-DE68-4CDC-8D2C-12B95CEC4917}">
      <dgm:prSet/>
      <dgm:spPr/>
      <dgm:t>
        <a:bodyPr/>
        <a:lstStyle/>
        <a:p>
          <a:endParaRPr lang="de-DE"/>
        </a:p>
      </dgm:t>
    </dgm:pt>
    <dgm:pt modelId="{979EEA79-8AEB-44D1-8DED-3C2EDC0606AB}" type="sibTrans" cxnId="{E2723A5F-DE68-4CDC-8D2C-12B95CEC4917}">
      <dgm:prSet/>
      <dgm:spPr/>
      <dgm:t>
        <a:bodyPr/>
        <a:lstStyle/>
        <a:p>
          <a:endParaRPr lang="de-DE"/>
        </a:p>
      </dgm:t>
    </dgm:pt>
    <dgm:pt modelId="{5484C15E-195A-4FFA-9205-9A79DF19470D}">
      <dgm:prSet/>
      <dgm:spPr/>
      <dgm:t>
        <a:bodyPr/>
        <a:lstStyle/>
        <a:p>
          <a:r>
            <a:rPr lang="de-DE" baseline="0"/>
            <a:t>Batchsize</a:t>
          </a:r>
          <a:endParaRPr lang="en-US"/>
        </a:p>
      </dgm:t>
    </dgm:pt>
    <dgm:pt modelId="{335AC177-EE7B-4511-9112-73E31FC922D5}" type="parTrans" cxnId="{D9A07C37-F363-4722-9262-2758227B4831}">
      <dgm:prSet/>
      <dgm:spPr/>
      <dgm:t>
        <a:bodyPr/>
        <a:lstStyle/>
        <a:p>
          <a:endParaRPr lang="de-DE"/>
        </a:p>
      </dgm:t>
    </dgm:pt>
    <dgm:pt modelId="{13EEB747-98CE-417E-AD39-B85EF3AEFA6C}" type="sibTrans" cxnId="{D9A07C37-F363-4722-9262-2758227B4831}">
      <dgm:prSet/>
      <dgm:spPr/>
      <dgm:t>
        <a:bodyPr/>
        <a:lstStyle/>
        <a:p>
          <a:endParaRPr lang="de-DE"/>
        </a:p>
      </dgm:t>
    </dgm:pt>
    <dgm:pt modelId="{8D0D728E-0D8C-47C0-80E8-9B206A25CAEE}">
      <dgm:prSet/>
      <dgm:spPr/>
      <dgm:t>
        <a:bodyPr/>
        <a:lstStyle/>
        <a:p>
          <a:r>
            <a:rPr lang="de-DE" i="1" baseline="0"/>
            <a:t>64  (128)</a:t>
          </a:r>
          <a:endParaRPr lang="en-US"/>
        </a:p>
      </dgm:t>
    </dgm:pt>
    <dgm:pt modelId="{0AAC7862-96EC-4385-B424-ED5B0BF03E7F}" type="parTrans" cxnId="{6C222203-B117-4484-9A9B-446EA2CBE000}">
      <dgm:prSet/>
      <dgm:spPr/>
      <dgm:t>
        <a:bodyPr/>
        <a:lstStyle/>
        <a:p>
          <a:endParaRPr lang="de-DE"/>
        </a:p>
      </dgm:t>
    </dgm:pt>
    <dgm:pt modelId="{59D6F7E0-6E8C-4A8A-8BA2-2EFF8D270AC1}" type="sibTrans" cxnId="{6C222203-B117-4484-9A9B-446EA2CBE000}">
      <dgm:prSet/>
      <dgm:spPr/>
      <dgm:t>
        <a:bodyPr/>
        <a:lstStyle/>
        <a:p>
          <a:endParaRPr lang="de-DE"/>
        </a:p>
      </dgm:t>
    </dgm:pt>
    <dgm:pt modelId="{91B2E013-800D-46E4-823A-481A258EA4C3}">
      <dgm:prSet/>
      <dgm:spPr/>
      <dgm:t>
        <a:bodyPr/>
        <a:lstStyle/>
        <a:p>
          <a:r>
            <a:rPr lang="de-DE" baseline="0"/>
            <a:t>Verlustfunktion:</a:t>
          </a:r>
          <a:endParaRPr lang="en-US"/>
        </a:p>
      </dgm:t>
    </dgm:pt>
    <dgm:pt modelId="{9537B4AB-701E-479F-A311-16B1E7FF07C1}" type="parTrans" cxnId="{EFB5B75D-70FB-4711-82C6-F286E913B0C1}">
      <dgm:prSet/>
      <dgm:spPr/>
      <dgm:t>
        <a:bodyPr/>
        <a:lstStyle/>
        <a:p>
          <a:endParaRPr lang="de-DE"/>
        </a:p>
      </dgm:t>
    </dgm:pt>
    <dgm:pt modelId="{C066C49D-335D-43B0-8F73-9FC6C01CCA7E}" type="sibTrans" cxnId="{EFB5B75D-70FB-4711-82C6-F286E913B0C1}">
      <dgm:prSet/>
      <dgm:spPr/>
      <dgm:t>
        <a:bodyPr/>
        <a:lstStyle/>
        <a:p>
          <a:endParaRPr lang="de-DE"/>
        </a:p>
      </dgm:t>
    </dgm:pt>
    <dgm:pt modelId="{A8788C5B-EF42-4435-8D68-66B198DD2860}">
      <dgm:prSet/>
      <dgm:spPr/>
      <dgm:t>
        <a:bodyPr/>
        <a:lstStyle/>
        <a:p>
          <a:r>
            <a:rPr lang="de-DE" i="1" baseline="0"/>
            <a:t>Huber mit  </a:t>
          </a:r>
          <a:r>
            <a:rPr lang="el-GR" i="1" baseline="0"/>
            <a:t>δ</a:t>
          </a:r>
          <a:r>
            <a:rPr lang="de-DE" i="1" baseline="0"/>
            <a:t> = 1</a:t>
          </a:r>
          <a:endParaRPr lang="en-US"/>
        </a:p>
      </dgm:t>
    </dgm:pt>
    <dgm:pt modelId="{F93DDEA6-2BB3-4AC5-9EFA-791708E32B23}" type="parTrans" cxnId="{743AF81A-E076-48B1-80CE-5ACD12E5191A}">
      <dgm:prSet/>
      <dgm:spPr/>
      <dgm:t>
        <a:bodyPr/>
        <a:lstStyle/>
        <a:p>
          <a:endParaRPr lang="de-DE"/>
        </a:p>
      </dgm:t>
    </dgm:pt>
    <dgm:pt modelId="{C18693E2-D5FE-4F02-A3E2-A10FCBAF99AE}" type="sibTrans" cxnId="{743AF81A-E076-48B1-80CE-5ACD12E5191A}">
      <dgm:prSet/>
      <dgm:spPr/>
      <dgm:t>
        <a:bodyPr/>
        <a:lstStyle/>
        <a:p>
          <a:endParaRPr lang="de-DE"/>
        </a:p>
      </dgm:t>
    </dgm:pt>
    <dgm:pt modelId="{1C98544D-04BC-4B41-9F18-0E951E2D7FAC}">
      <dgm:prSet/>
      <dgm:spPr/>
      <dgm:t>
        <a:bodyPr/>
        <a:lstStyle/>
        <a:p>
          <a:r>
            <a:rPr lang="de-DE" baseline="0"/>
            <a:t>Validierungsfunktion:</a:t>
          </a:r>
          <a:endParaRPr lang="en-US"/>
        </a:p>
      </dgm:t>
    </dgm:pt>
    <dgm:pt modelId="{5CFE4A67-6190-40C2-828D-41FBC72659F8}" type="parTrans" cxnId="{7C412D5A-6C56-468D-BCE0-7EA8706A9228}">
      <dgm:prSet/>
      <dgm:spPr/>
      <dgm:t>
        <a:bodyPr/>
        <a:lstStyle/>
        <a:p>
          <a:endParaRPr lang="de-DE"/>
        </a:p>
      </dgm:t>
    </dgm:pt>
    <dgm:pt modelId="{DC88E84E-6FE4-45A7-BFD4-E2AF99D541A2}" type="sibTrans" cxnId="{7C412D5A-6C56-468D-BCE0-7EA8706A9228}">
      <dgm:prSet/>
      <dgm:spPr/>
      <dgm:t>
        <a:bodyPr/>
        <a:lstStyle/>
        <a:p>
          <a:endParaRPr lang="de-DE"/>
        </a:p>
      </dgm:t>
    </dgm:pt>
    <dgm:pt modelId="{BD568F8F-09C3-4609-A404-38B8C24BC628}">
      <dgm:prSet/>
      <dgm:spPr/>
      <dgm:t>
        <a:bodyPr/>
        <a:lstStyle/>
        <a:p>
          <a:r>
            <a:rPr lang="de-DE" i="1" baseline="0" dirty="0"/>
            <a:t>Mean Absolute Error (MAE)</a:t>
          </a:r>
          <a:endParaRPr lang="en-US" dirty="0"/>
        </a:p>
      </dgm:t>
    </dgm:pt>
    <dgm:pt modelId="{40519445-9FBC-44F2-9C7B-14BBF9D64351}" type="parTrans" cxnId="{D7A66B5B-9378-4691-B984-6CC361587CC7}">
      <dgm:prSet/>
      <dgm:spPr/>
      <dgm:t>
        <a:bodyPr/>
        <a:lstStyle/>
        <a:p>
          <a:endParaRPr lang="de-DE"/>
        </a:p>
      </dgm:t>
    </dgm:pt>
    <dgm:pt modelId="{B32EA797-2A02-41D8-A502-2A2FBA9C567E}" type="sibTrans" cxnId="{D7A66B5B-9378-4691-B984-6CC361587CC7}">
      <dgm:prSet/>
      <dgm:spPr/>
      <dgm:t>
        <a:bodyPr/>
        <a:lstStyle/>
        <a:p>
          <a:endParaRPr lang="de-DE"/>
        </a:p>
      </dgm:t>
    </dgm:pt>
    <dgm:pt modelId="{4F43ACB4-CF8B-4E11-B9C2-0EB32232D506}" type="pres">
      <dgm:prSet presAssocID="{375649B7-5AA4-4F8E-A4C9-B82680863E21}" presName="linear" presStyleCnt="0">
        <dgm:presLayoutVars>
          <dgm:dir/>
          <dgm:animLvl val="lvl"/>
          <dgm:resizeHandles val="exact"/>
        </dgm:presLayoutVars>
      </dgm:prSet>
      <dgm:spPr/>
    </dgm:pt>
    <dgm:pt modelId="{52C9486B-66F6-4235-8B3D-626F651A65DA}" type="pres">
      <dgm:prSet presAssocID="{2C3C42F8-A7EF-4610-8D0D-9B2FB12394E7}" presName="parentLin" presStyleCnt="0"/>
      <dgm:spPr/>
    </dgm:pt>
    <dgm:pt modelId="{DDE17EDE-C6DD-43DC-A3D6-44171B139BBC}" type="pres">
      <dgm:prSet presAssocID="{2C3C42F8-A7EF-4610-8D0D-9B2FB12394E7}" presName="parentLeftMargin" presStyleLbl="node1" presStyleIdx="0" presStyleCnt="5"/>
      <dgm:spPr/>
    </dgm:pt>
    <dgm:pt modelId="{689CCE61-E1C8-400E-87D9-7DC6859F67F2}" type="pres">
      <dgm:prSet presAssocID="{2C3C42F8-A7EF-4610-8D0D-9B2FB12394E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D3E5A8D-FEB4-45B2-8330-A9E2EF1960EC}" type="pres">
      <dgm:prSet presAssocID="{2C3C42F8-A7EF-4610-8D0D-9B2FB12394E7}" presName="negativeSpace" presStyleCnt="0"/>
      <dgm:spPr/>
    </dgm:pt>
    <dgm:pt modelId="{2D71541E-0DA7-4E2F-9DD1-B3ED907718D1}" type="pres">
      <dgm:prSet presAssocID="{2C3C42F8-A7EF-4610-8D0D-9B2FB12394E7}" presName="childText" presStyleLbl="conFgAcc1" presStyleIdx="0" presStyleCnt="5">
        <dgm:presLayoutVars>
          <dgm:bulletEnabled val="1"/>
        </dgm:presLayoutVars>
      </dgm:prSet>
      <dgm:spPr/>
    </dgm:pt>
    <dgm:pt modelId="{885AF37D-49B6-4190-99D1-FB4FD7631382}" type="pres">
      <dgm:prSet presAssocID="{AD508F15-51F7-42E4-9D0C-76900EB07174}" presName="spaceBetweenRectangles" presStyleCnt="0"/>
      <dgm:spPr/>
    </dgm:pt>
    <dgm:pt modelId="{2244E6FF-D122-4784-89F6-D00EF278B0A8}" type="pres">
      <dgm:prSet presAssocID="{82E27A19-5E9D-449C-9B36-BD8EC79FC928}" presName="parentLin" presStyleCnt="0"/>
      <dgm:spPr/>
    </dgm:pt>
    <dgm:pt modelId="{F08DEE93-53CD-4045-BF22-05F6482AA804}" type="pres">
      <dgm:prSet presAssocID="{82E27A19-5E9D-449C-9B36-BD8EC79FC928}" presName="parentLeftMargin" presStyleLbl="node1" presStyleIdx="0" presStyleCnt="5"/>
      <dgm:spPr/>
    </dgm:pt>
    <dgm:pt modelId="{053D42A4-AE8B-4B77-A4C9-8989F8341899}" type="pres">
      <dgm:prSet presAssocID="{82E27A19-5E9D-449C-9B36-BD8EC79FC92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C22638A-3FF1-487B-A9F6-1F6510F9D949}" type="pres">
      <dgm:prSet presAssocID="{82E27A19-5E9D-449C-9B36-BD8EC79FC928}" presName="negativeSpace" presStyleCnt="0"/>
      <dgm:spPr/>
    </dgm:pt>
    <dgm:pt modelId="{1DA2A28A-E45F-480A-980F-0A01FC72E265}" type="pres">
      <dgm:prSet presAssocID="{82E27A19-5E9D-449C-9B36-BD8EC79FC928}" presName="childText" presStyleLbl="conFgAcc1" presStyleIdx="1" presStyleCnt="5">
        <dgm:presLayoutVars>
          <dgm:bulletEnabled val="1"/>
        </dgm:presLayoutVars>
      </dgm:prSet>
      <dgm:spPr/>
    </dgm:pt>
    <dgm:pt modelId="{873A7698-B0CD-45F0-A8E2-0F05DE9A84C0}" type="pres">
      <dgm:prSet presAssocID="{07505DD0-8F09-41DB-BFDB-0E0EE902439C}" presName="spaceBetweenRectangles" presStyleCnt="0"/>
      <dgm:spPr/>
    </dgm:pt>
    <dgm:pt modelId="{CD1BBF15-C93D-4FF7-88D9-E29914223FB0}" type="pres">
      <dgm:prSet presAssocID="{5484C15E-195A-4FFA-9205-9A79DF19470D}" presName="parentLin" presStyleCnt="0"/>
      <dgm:spPr/>
    </dgm:pt>
    <dgm:pt modelId="{6EF183ED-E970-45DE-97B9-68FA37000017}" type="pres">
      <dgm:prSet presAssocID="{5484C15E-195A-4FFA-9205-9A79DF19470D}" presName="parentLeftMargin" presStyleLbl="node1" presStyleIdx="1" presStyleCnt="5"/>
      <dgm:spPr/>
    </dgm:pt>
    <dgm:pt modelId="{EBB79152-3CA9-4DE4-BF17-AACF0578820D}" type="pres">
      <dgm:prSet presAssocID="{5484C15E-195A-4FFA-9205-9A79DF19470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45ACD07-2E4D-4B1A-BFB0-714BE4AAD6FD}" type="pres">
      <dgm:prSet presAssocID="{5484C15E-195A-4FFA-9205-9A79DF19470D}" presName="negativeSpace" presStyleCnt="0"/>
      <dgm:spPr/>
    </dgm:pt>
    <dgm:pt modelId="{D1BCA317-D100-460A-9AD3-FAB495A72754}" type="pres">
      <dgm:prSet presAssocID="{5484C15E-195A-4FFA-9205-9A79DF19470D}" presName="childText" presStyleLbl="conFgAcc1" presStyleIdx="2" presStyleCnt="5">
        <dgm:presLayoutVars>
          <dgm:bulletEnabled val="1"/>
        </dgm:presLayoutVars>
      </dgm:prSet>
      <dgm:spPr/>
    </dgm:pt>
    <dgm:pt modelId="{696C62FC-BE78-4261-9865-6A9987FA1BC8}" type="pres">
      <dgm:prSet presAssocID="{13EEB747-98CE-417E-AD39-B85EF3AEFA6C}" presName="spaceBetweenRectangles" presStyleCnt="0"/>
      <dgm:spPr/>
    </dgm:pt>
    <dgm:pt modelId="{5A891E62-FE1A-452F-A0DB-8DCECE1AB1D3}" type="pres">
      <dgm:prSet presAssocID="{91B2E013-800D-46E4-823A-481A258EA4C3}" presName="parentLin" presStyleCnt="0"/>
      <dgm:spPr/>
    </dgm:pt>
    <dgm:pt modelId="{9595EFB8-C0AB-4E50-847D-93C6794B6328}" type="pres">
      <dgm:prSet presAssocID="{91B2E013-800D-46E4-823A-481A258EA4C3}" presName="parentLeftMargin" presStyleLbl="node1" presStyleIdx="2" presStyleCnt="5"/>
      <dgm:spPr/>
    </dgm:pt>
    <dgm:pt modelId="{9CF6877F-E367-404B-986B-C8E837E77D4F}" type="pres">
      <dgm:prSet presAssocID="{91B2E013-800D-46E4-823A-481A258EA4C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0D34035-232E-43CF-A3F8-050E376B830C}" type="pres">
      <dgm:prSet presAssocID="{91B2E013-800D-46E4-823A-481A258EA4C3}" presName="negativeSpace" presStyleCnt="0"/>
      <dgm:spPr/>
    </dgm:pt>
    <dgm:pt modelId="{9187806A-1D33-4ED4-BEB4-89A151D635D2}" type="pres">
      <dgm:prSet presAssocID="{91B2E013-800D-46E4-823A-481A258EA4C3}" presName="childText" presStyleLbl="conFgAcc1" presStyleIdx="3" presStyleCnt="5">
        <dgm:presLayoutVars>
          <dgm:bulletEnabled val="1"/>
        </dgm:presLayoutVars>
      </dgm:prSet>
      <dgm:spPr/>
    </dgm:pt>
    <dgm:pt modelId="{F7E250E5-37A7-48A2-B040-081558B8739A}" type="pres">
      <dgm:prSet presAssocID="{C066C49D-335D-43B0-8F73-9FC6C01CCA7E}" presName="spaceBetweenRectangles" presStyleCnt="0"/>
      <dgm:spPr/>
    </dgm:pt>
    <dgm:pt modelId="{3E40A5A2-470F-4497-894C-A7D1BE0B3003}" type="pres">
      <dgm:prSet presAssocID="{1C98544D-04BC-4B41-9F18-0E951E2D7FAC}" presName="parentLin" presStyleCnt="0"/>
      <dgm:spPr/>
    </dgm:pt>
    <dgm:pt modelId="{88615A09-57DB-4488-9F0D-4A082A8F446D}" type="pres">
      <dgm:prSet presAssocID="{1C98544D-04BC-4B41-9F18-0E951E2D7FAC}" presName="parentLeftMargin" presStyleLbl="node1" presStyleIdx="3" presStyleCnt="5"/>
      <dgm:spPr/>
    </dgm:pt>
    <dgm:pt modelId="{FDA1F807-12AF-4522-9572-DBA6B1DBA006}" type="pres">
      <dgm:prSet presAssocID="{1C98544D-04BC-4B41-9F18-0E951E2D7FA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69D61CC-ACAA-4965-8853-522A3DBA6132}" type="pres">
      <dgm:prSet presAssocID="{1C98544D-04BC-4B41-9F18-0E951E2D7FAC}" presName="negativeSpace" presStyleCnt="0"/>
      <dgm:spPr/>
    </dgm:pt>
    <dgm:pt modelId="{D5C6A66B-4E5D-4B70-9D2E-5C1AAF86CACD}" type="pres">
      <dgm:prSet presAssocID="{1C98544D-04BC-4B41-9F18-0E951E2D7FA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C222203-B117-4484-9A9B-446EA2CBE000}" srcId="{5484C15E-195A-4FFA-9205-9A79DF19470D}" destId="{8D0D728E-0D8C-47C0-80E8-9B206A25CAEE}" srcOrd="0" destOrd="0" parTransId="{0AAC7862-96EC-4385-B424-ED5B0BF03E7F}" sibTransId="{59D6F7E0-6E8C-4A8A-8BA2-2EFF8D270AC1}"/>
    <dgm:cxn modelId="{6AD5E00A-7343-40D7-8A44-03ADA11E5BBD}" type="presOf" srcId="{02048630-3C5A-45C0-A811-D7862054B6FE}" destId="{2D71541E-0DA7-4E2F-9DD1-B3ED907718D1}" srcOrd="0" destOrd="0" presId="urn:microsoft.com/office/officeart/2005/8/layout/list1"/>
    <dgm:cxn modelId="{589A3A10-6110-43A1-AEC1-416D02131956}" type="presOf" srcId="{2F2BCEFA-1CA2-47B3-9854-A61C8BCE1C57}" destId="{1DA2A28A-E45F-480A-980F-0A01FC72E265}" srcOrd="0" destOrd="0" presId="urn:microsoft.com/office/officeart/2005/8/layout/list1"/>
    <dgm:cxn modelId="{47551314-A694-41E3-890E-3809AE5CEC2A}" type="presOf" srcId="{1C98544D-04BC-4B41-9F18-0E951E2D7FAC}" destId="{FDA1F807-12AF-4522-9572-DBA6B1DBA006}" srcOrd="1" destOrd="0" presId="urn:microsoft.com/office/officeart/2005/8/layout/list1"/>
    <dgm:cxn modelId="{743AF81A-E076-48B1-80CE-5ACD12E5191A}" srcId="{91B2E013-800D-46E4-823A-481A258EA4C3}" destId="{A8788C5B-EF42-4435-8D68-66B198DD2860}" srcOrd="0" destOrd="0" parTransId="{F93DDEA6-2BB3-4AC5-9EFA-791708E32B23}" sibTransId="{C18693E2-D5FE-4F02-A3E2-A10FCBAF99AE}"/>
    <dgm:cxn modelId="{74FF0028-52B0-4CAD-86EF-3462B5F5F63A}" type="presOf" srcId="{5484C15E-195A-4FFA-9205-9A79DF19470D}" destId="{6EF183ED-E970-45DE-97B9-68FA37000017}" srcOrd="0" destOrd="0" presId="urn:microsoft.com/office/officeart/2005/8/layout/list1"/>
    <dgm:cxn modelId="{D9A07C37-F363-4722-9262-2758227B4831}" srcId="{375649B7-5AA4-4F8E-A4C9-B82680863E21}" destId="{5484C15E-195A-4FFA-9205-9A79DF19470D}" srcOrd="2" destOrd="0" parTransId="{335AC177-EE7B-4511-9112-73E31FC922D5}" sibTransId="{13EEB747-98CE-417E-AD39-B85EF3AEFA6C}"/>
    <dgm:cxn modelId="{D7A66B5B-9378-4691-B984-6CC361587CC7}" srcId="{1C98544D-04BC-4B41-9F18-0E951E2D7FAC}" destId="{BD568F8F-09C3-4609-A404-38B8C24BC628}" srcOrd="0" destOrd="0" parTransId="{40519445-9FBC-44F2-9C7B-14BBF9D64351}" sibTransId="{B32EA797-2A02-41D8-A502-2A2FBA9C567E}"/>
    <dgm:cxn modelId="{EFB5B75D-70FB-4711-82C6-F286E913B0C1}" srcId="{375649B7-5AA4-4F8E-A4C9-B82680863E21}" destId="{91B2E013-800D-46E4-823A-481A258EA4C3}" srcOrd="3" destOrd="0" parTransId="{9537B4AB-701E-479F-A311-16B1E7FF07C1}" sibTransId="{C066C49D-335D-43B0-8F73-9FC6C01CCA7E}"/>
    <dgm:cxn modelId="{B91F455E-A4C1-4042-95B9-1E6C916BA12D}" type="presOf" srcId="{5484C15E-195A-4FFA-9205-9A79DF19470D}" destId="{EBB79152-3CA9-4DE4-BF17-AACF0578820D}" srcOrd="1" destOrd="0" presId="urn:microsoft.com/office/officeart/2005/8/layout/list1"/>
    <dgm:cxn modelId="{E2723A5F-DE68-4CDC-8D2C-12B95CEC4917}" srcId="{82E27A19-5E9D-449C-9B36-BD8EC79FC928}" destId="{2F2BCEFA-1CA2-47B3-9854-A61C8BCE1C57}" srcOrd="0" destOrd="0" parTransId="{AB9E340C-35CF-49D3-938A-9154E4A5113D}" sibTransId="{979EEA79-8AEB-44D1-8DED-3C2EDC0606AB}"/>
    <dgm:cxn modelId="{579D334D-94F6-4800-B494-52997E45D78B}" srcId="{375649B7-5AA4-4F8E-A4C9-B82680863E21}" destId="{2C3C42F8-A7EF-4610-8D0D-9B2FB12394E7}" srcOrd="0" destOrd="0" parTransId="{978943BF-016D-48EB-B5CE-CF34F0235B22}" sibTransId="{AD508F15-51F7-42E4-9D0C-76900EB07174}"/>
    <dgm:cxn modelId="{E978F86D-B83F-4A90-B435-542EA0A2DAD9}" type="presOf" srcId="{8D0D728E-0D8C-47C0-80E8-9B206A25CAEE}" destId="{D1BCA317-D100-460A-9AD3-FAB495A72754}" srcOrd="0" destOrd="0" presId="urn:microsoft.com/office/officeart/2005/8/layout/list1"/>
    <dgm:cxn modelId="{F9D9FB71-1DA4-439C-AE3D-09C83C5B4445}" type="presOf" srcId="{2C3C42F8-A7EF-4610-8D0D-9B2FB12394E7}" destId="{689CCE61-E1C8-400E-87D9-7DC6859F67F2}" srcOrd="1" destOrd="0" presId="urn:microsoft.com/office/officeart/2005/8/layout/list1"/>
    <dgm:cxn modelId="{5C332072-B895-41AB-B259-1EAD27E73635}" type="presOf" srcId="{A8788C5B-EF42-4435-8D68-66B198DD2860}" destId="{9187806A-1D33-4ED4-BEB4-89A151D635D2}" srcOrd="0" destOrd="0" presId="urn:microsoft.com/office/officeart/2005/8/layout/list1"/>
    <dgm:cxn modelId="{232C2E56-BA5A-4EE4-AA1C-B2E9362C2A24}" srcId="{375649B7-5AA4-4F8E-A4C9-B82680863E21}" destId="{82E27A19-5E9D-449C-9B36-BD8EC79FC928}" srcOrd="1" destOrd="0" parTransId="{9CCF66C9-BFE8-43CB-A86E-700153384DCE}" sibTransId="{07505DD0-8F09-41DB-BFDB-0E0EE902439C}"/>
    <dgm:cxn modelId="{7C412D5A-6C56-468D-BCE0-7EA8706A9228}" srcId="{375649B7-5AA4-4F8E-A4C9-B82680863E21}" destId="{1C98544D-04BC-4B41-9F18-0E951E2D7FAC}" srcOrd="4" destOrd="0" parTransId="{5CFE4A67-6190-40C2-828D-41FBC72659F8}" sibTransId="{DC88E84E-6FE4-45A7-BFD4-E2AF99D541A2}"/>
    <dgm:cxn modelId="{84466C7D-6377-4EC0-B766-106928DBD70D}" type="presOf" srcId="{91B2E013-800D-46E4-823A-481A258EA4C3}" destId="{9595EFB8-C0AB-4E50-847D-93C6794B6328}" srcOrd="0" destOrd="0" presId="urn:microsoft.com/office/officeart/2005/8/layout/list1"/>
    <dgm:cxn modelId="{E832707D-7064-427A-97BA-027AFEC069C3}" type="presOf" srcId="{BD568F8F-09C3-4609-A404-38B8C24BC628}" destId="{D5C6A66B-4E5D-4B70-9D2E-5C1AAF86CACD}" srcOrd="0" destOrd="0" presId="urn:microsoft.com/office/officeart/2005/8/layout/list1"/>
    <dgm:cxn modelId="{03D28587-A543-4943-A9A2-FA96D0C5F1A8}" type="presOf" srcId="{1C98544D-04BC-4B41-9F18-0E951E2D7FAC}" destId="{88615A09-57DB-4488-9F0D-4A082A8F446D}" srcOrd="0" destOrd="0" presId="urn:microsoft.com/office/officeart/2005/8/layout/list1"/>
    <dgm:cxn modelId="{B34B418C-6F3E-4658-9B89-3B638EA9D477}" srcId="{2C3C42F8-A7EF-4610-8D0D-9B2FB12394E7}" destId="{02048630-3C5A-45C0-A811-D7862054B6FE}" srcOrd="0" destOrd="0" parTransId="{FEF83D48-EC53-4BB0-A46C-F2A593ECCBE8}" sibTransId="{20100826-5B75-41B8-BE04-F4311FB2C282}"/>
    <dgm:cxn modelId="{9D56F49D-2BBC-4A33-B1FA-6DB59EF4178E}" type="presOf" srcId="{82E27A19-5E9D-449C-9B36-BD8EC79FC928}" destId="{053D42A4-AE8B-4B77-A4C9-8989F8341899}" srcOrd="1" destOrd="0" presId="urn:microsoft.com/office/officeart/2005/8/layout/list1"/>
    <dgm:cxn modelId="{4A8FDAB8-0B7F-4569-93A8-7D9C8AD49C17}" type="presOf" srcId="{91B2E013-800D-46E4-823A-481A258EA4C3}" destId="{9CF6877F-E367-404B-986B-C8E837E77D4F}" srcOrd="1" destOrd="0" presId="urn:microsoft.com/office/officeart/2005/8/layout/list1"/>
    <dgm:cxn modelId="{ECFDEECA-98E7-4DC1-BFD4-2F76E60F21A7}" type="presOf" srcId="{82E27A19-5E9D-449C-9B36-BD8EC79FC928}" destId="{F08DEE93-53CD-4045-BF22-05F6482AA804}" srcOrd="0" destOrd="0" presId="urn:microsoft.com/office/officeart/2005/8/layout/list1"/>
    <dgm:cxn modelId="{58A403DE-F8BC-4096-AEFE-7E142B0915F5}" type="presOf" srcId="{375649B7-5AA4-4F8E-A4C9-B82680863E21}" destId="{4F43ACB4-CF8B-4E11-B9C2-0EB32232D506}" srcOrd="0" destOrd="0" presId="urn:microsoft.com/office/officeart/2005/8/layout/list1"/>
    <dgm:cxn modelId="{DCD8E6FB-FB7B-42BA-820E-BF7B9E9BA56F}" type="presOf" srcId="{2C3C42F8-A7EF-4610-8D0D-9B2FB12394E7}" destId="{DDE17EDE-C6DD-43DC-A3D6-44171B139BBC}" srcOrd="0" destOrd="0" presId="urn:microsoft.com/office/officeart/2005/8/layout/list1"/>
    <dgm:cxn modelId="{D4409CC2-DE9C-4C6E-ADF1-DDDC126337DA}" type="presParOf" srcId="{4F43ACB4-CF8B-4E11-B9C2-0EB32232D506}" destId="{52C9486B-66F6-4235-8B3D-626F651A65DA}" srcOrd="0" destOrd="0" presId="urn:microsoft.com/office/officeart/2005/8/layout/list1"/>
    <dgm:cxn modelId="{22B45BF6-7747-42F9-BD79-849AAD51E787}" type="presParOf" srcId="{52C9486B-66F6-4235-8B3D-626F651A65DA}" destId="{DDE17EDE-C6DD-43DC-A3D6-44171B139BBC}" srcOrd="0" destOrd="0" presId="urn:microsoft.com/office/officeart/2005/8/layout/list1"/>
    <dgm:cxn modelId="{1E59FE66-1CDB-4072-9B8B-ACDB375F863D}" type="presParOf" srcId="{52C9486B-66F6-4235-8B3D-626F651A65DA}" destId="{689CCE61-E1C8-400E-87D9-7DC6859F67F2}" srcOrd="1" destOrd="0" presId="urn:microsoft.com/office/officeart/2005/8/layout/list1"/>
    <dgm:cxn modelId="{5B5FFBA9-C2B2-4A74-BC1E-3E35DFBDE638}" type="presParOf" srcId="{4F43ACB4-CF8B-4E11-B9C2-0EB32232D506}" destId="{ED3E5A8D-FEB4-45B2-8330-A9E2EF1960EC}" srcOrd="1" destOrd="0" presId="urn:microsoft.com/office/officeart/2005/8/layout/list1"/>
    <dgm:cxn modelId="{EC2E3F29-7A09-4D29-818A-52D2F29B94E1}" type="presParOf" srcId="{4F43ACB4-CF8B-4E11-B9C2-0EB32232D506}" destId="{2D71541E-0DA7-4E2F-9DD1-B3ED907718D1}" srcOrd="2" destOrd="0" presId="urn:microsoft.com/office/officeart/2005/8/layout/list1"/>
    <dgm:cxn modelId="{CCF58297-FB17-4EA2-8F2B-BADD4D41DB15}" type="presParOf" srcId="{4F43ACB4-CF8B-4E11-B9C2-0EB32232D506}" destId="{885AF37D-49B6-4190-99D1-FB4FD7631382}" srcOrd="3" destOrd="0" presId="urn:microsoft.com/office/officeart/2005/8/layout/list1"/>
    <dgm:cxn modelId="{943C6349-0647-47EC-A05B-57A56B8F0416}" type="presParOf" srcId="{4F43ACB4-CF8B-4E11-B9C2-0EB32232D506}" destId="{2244E6FF-D122-4784-89F6-D00EF278B0A8}" srcOrd="4" destOrd="0" presId="urn:microsoft.com/office/officeart/2005/8/layout/list1"/>
    <dgm:cxn modelId="{7119046F-0ADA-441B-AE7F-63470ED35FE8}" type="presParOf" srcId="{2244E6FF-D122-4784-89F6-D00EF278B0A8}" destId="{F08DEE93-53CD-4045-BF22-05F6482AA804}" srcOrd="0" destOrd="0" presId="urn:microsoft.com/office/officeart/2005/8/layout/list1"/>
    <dgm:cxn modelId="{B81FE6DB-7C41-48BC-8746-AA8879830734}" type="presParOf" srcId="{2244E6FF-D122-4784-89F6-D00EF278B0A8}" destId="{053D42A4-AE8B-4B77-A4C9-8989F8341899}" srcOrd="1" destOrd="0" presId="urn:microsoft.com/office/officeart/2005/8/layout/list1"/>
    <dgm:cxn modelId="{D6237BCF-CD1A-4F09-B907-9820817834B5}" type="presParOf" srcId="{4F43ACB4-CF8B-4E11-B9C2-0EB32232D506}" destId="{7C22638A-3FF1-487B-A9F6-1F6510F9D949}" srcOrd="5" destOrd="0" presId="urn:microsoft.com/office/officeart/2005/8/layout/list1"/>
    <dgm:cxn modelId="{E758D4C6-5E6E-4B99-969B-FD3C00A01541}" type="presParOf" srcId="{4F43ACB4-CF8B-4E11-B9C2-0EB32232D506}" destId="{1DA2A28A-E45F-480A-980F-0A01FC72E265}" srcOrd="6" destOrd="0" presId="urn:microsoft.com/office/officeart/2005/8/layout/list1"/>
    <dgm:cxn modelId="{6FBD19BD-BF5B-4003-83D3-D5A116DF9890}" type="presParOf" srcId="{4F43ACB4-CF8B-4E11-B9C2-0EB32232D506}" destId="{873A7698-B0CD-45F0-A8E2-0F05DE9A84C0}" srcOrd="7" destOrd="0" presId="urn:microsoft.com/office/officeart/2005/8/layout/list1"/>
    <dgm:cxn modelId="{A7734BBC-6DF1-4626-990F-D410424FDBA6}" type="presParOf" srcId="{4F43ACB4-CF8B-4E11-B9C2-0EB32232D506}" destId="{CD1BBF15-C93D-4FF7-88D9-E29914223FB0}" srcOrd="8" destOrd="0" presId="urn:microsoft.com/office/officeart/2005/8/layout/list1"/>
    <dgm:cxn modelId="{C6A9567F-9EC8-45E7-8335-AE64D27C86E2}" type="presParOf" srcId="{CD1BBF15-C93D-4FF7-88D9-E29914223FB0}" destId="{6EF183ED-E970-45DE-97B9-68FA37000017}" srcOrd="0" destOrd="0" presId="urn:microsoft.com/office/officeart/2005/8/layout/list1"/>
    <dgm:cxn modelId="{A952DFEF-A2F8-48CE-BFEF-F33AAD80408B}" type="presParOf" srcId="{CD1BBF15-C93D-4FF7-88D9-E29914223FB0}" destId="{EBB79152-3CA9-4DE4-BF17-AACF0578820D}" srcOrd="1" destOrd="0" presId="urn:microsoft.com/office/officeart/2005/8/layout/list1"/>
    <dgm:cxn modelId="{39545929-FEC8-4828-A13C-8857B1AD75D8}" type="presParOf" srcId="{4F43ACB4-CF8B-4E11-B9C2-0EB32232D506}" destId="{C45ACD07-2E4D-4B1A-BFB0-714BE4AAD6FD}" srcOrd="9" destOrd="0" presId="urn:microsoft.com/office/officeart/2005/8/layout/list1"/>
    <dgm:cxn modelId="{65EA7BD2-BE74-410A-93AD-BF6A95BFC42E}" type="presParOf" srcId="{4F43ACB4-CF8B-4E11-B9C2-0EB32232D506}" destId="{D1BCA317-D100-460A-9AD3-FAB495A72754}" srcOrd="10" destOrd="0" presId="urn:microsoft.com/office/officeart/2005/8/layout/list1"/>
    <dgm:cxn modelId="{70DCBCA7-2C50-4AE2-9EAF-2CBBAC5978BC}" type="presParOf" srcId="{4F43ACB4-CF8B-4E11-B9C2-0EB32232D506}" destId="{696C62FC-BE78-4261-9865-6A9987FA1BC8}" srcOrd="11" destOrd="0" presId="urn:microsoft.com/office/officeart/2005/8/layout/list1"/>
    <dgm:cxn modelId="{067B8097-11D4-4D85-A3FD-3D51CF58B54A}" type="presParOf" srcId="{4F43ACB4-CF8B-4E11-B9C2-0EB32232D506}" destId="{5A891E62-FE1A-452F-A0DB-8DCECE1AB1D3}" srcOrd="12" destOrd="0" presId="urn:microsoft.com/office/officeart/2005/8/layout/list1"/>
    <dgm:cxn modelId="{201FC09A-E72B-40E5-A1A8-E8997362B159}" type="presParOf" srcId="{5A891E62-FE1A-452F-A0DB-8DCECE1AB1D3}" destId="{9595EFB8-C0AB-4E50-847D-93C6794B6328}" srcOrd="0" destOrd="0" presId="urn:microsoft.com/office/officeart/2005/8/layout/list1"/>
    <dgm:cxn modelId="{C3A48424-0A60-408E-B523-15C8F9010109}" type="presParOf" srcId="{5A891E62-FE1A-452F-A0DB-8DCECE1AB1D3}" destId="{9CF6877F-E367-404B-986B-C8E837E77D4F}" srcOrd="1" destOrd="0" presId="urn:microsoft.com/office/officeart/2005/8/layout/list1"/>
    <dgm:cxn modelId="{18226DAC-B62F-4CFA-8056-48AB5DF66E5D}" type="presParOf" srcId="{4F43ACB4-CF8B-4E11-B9C2-0EB32232D506}" destId="{70D34035-232E-43CF-A3F8-050E376B830C}" srcOrd="13" destOrd="0" presId="urn:microsoft.com/office/officeart/2005/8/layout/list1"/>
    <dgm:cxn modelId="{50A39961-8F1E-48DA-BFB2-BC48AA8772E0}" type="presParOf" srcId="{4F43ACB4-CF8B-4E11-B9C2-0EB32232D506}" destId="{9187806A-1D33-4ED4-BEB4-89A151D635D2}" srcOrd="14" destOrd="0" presId="urn:microsoft.com/office/officeart/2005/8/layout/list1"/>
    <dgm:cxn modelId="{4D1B1D74-6736-4E95-99F2-F0B5562BAB1F}" type="presParOf" srcId="{4F43ACB4-CF8B-4E11-B9C2-0EB32232D506}" destId="{F7E250E5-37A7-48A2-B040-081558B8739A}" srcOrd="15" destOrd="0" presId="urn:microsoft.com/office/officeart/2005/8/layout/list1"/>
    <dgm:cxn modelId="{2270ABA6-4A41-40C7-AFC2-D40F184A76A7}" type="presParOf" srcId="{4F43ACB4-CF8B-4E11-B9C2-0EB32232D506}" destId="{3E40A5A2-470F-4497-894C-A7D1BE0B3003}" srcOrd="16" destOrd="0" presId="urn:microsoft.com/office/officeart/2005/8/layout/list1"/>
    <dgm:cxn modelId="{B9AA2650-1161-453F-9E44-05AFDF5EBFF5}" type="presParOf" srcId="{3E40A5A2-470F-4497-894C-A7D1BE0B3003}" destId="{88615A09-57DB-4488-9F0D-4A082A8F446D}" srcOrd="0" destOrd="0" presId="urn:microsoft.com/office/officeart/2005/8/layout/list1"/>
    <dgm:cxn modelId="{6312BE25-4409-42B5-BD65-A8251EDC65A7}" type="presParOf" srcId="{3E40A5A2-470F-4497-894C-A7D1BE0B3003}" destId="{FDA1F807-12AF-4522-9572-DBA6B1DBA006}" srcOrd="1" destOrd="0" presId="urn:microsoft.com/office/officeart/2005/8/layout/list1"/>
    <dgm:cxn modelId="{E61F8562-5A81-4DDA-AEF8-8947992F2B96}" type="presParOf" srcId="{4F43ACB4-CF8B-4E11-B9C2-0EB32232D506}" destId="{E69D61CC-ACAA-4965-8853-522A3DBA6132}" srcOrd="17" destOrd="0" presId="urn:microsoft.com/office/officeart/2005/8/layout/list1"/>
    <dgm:cxn modelId="{0C909AC9-7229-420A-AFC2-181FC56F795D}" type="presParOf" srcId="{4F43ACB4-CF8B-4E11-B9C2-0EB32232D506}" destId="{D5C6A66B-4E5D-4B70-9D2E-5C1AAF86CAC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1D0DFA-AA9D-475A-868A-C83A1A95CBF1}">
      <dsp:nvSpPr>
        <dsp:cNvPr id="0" name=""/>
        <dsp:cNvSpPr/>
      </dsp:nvSpPr>
      <dsp:spPr>
        <a:xfrm>
          <a:off x="280149" y="963581"/>
          <a:ext cx="862101" cy="86210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32D1F-D41A-431F-8E94-61C010F68DB5}">
      <dsp:nvSpPr>
        <dsp:cNvPr id="0" name=""/>
        <dsp:cNvSpPr/>
      </dsp:nvSpPr>
      <dsp:spPr>
        <a:xfrm>
          <a:off x="228774" y="921881"/>
          <a:ext cx="964851" cy="94550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7E8CBB-4C2C-4841-9B41-F11EC85282C0}">
      <dsp:nvSpPr>
        <dsp:cNvPr id="0" name=""/>
        <dsp:cNvSpPr/>
      </dsp:nvSpPr>
      <dsp:spPr>
        <a:xfrm>
          <a:off x="4560" y="2094206"/>
          <a:ext cx="1413281" cy="56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 noProof="0" dirty="0"/>
            <a:t>Intro</a:t>
          </a:r>
        </a:p>
      </dsp:txBody>
      <dsp:txXfrm>
        <a:off x="4560" y="2094206"/>
        <a:ext cx="1413281" cy="565312"/>
      </dsp:txXfrm>
    </dsp:sp>
    <dsp:sp modelId="{E544CE31-6287-4C2D-A1AA-711EC83262DC}">
      <dsp:nvSpPr>
        <dsp:cNvPr id="0" name=""/>
        <dsp:cNvSpPr/>
      </dsp:nvSpPr>
      <dsp:spPr>
        <a:xfrm>
          <a:off x="1940755" y="942731"/>
          <a:ext cx="862101" cy="86210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537EE-95EE-441A-AFA1-334FAA91E3C1}">
      <dsp:nvSpPr>
        <dsp:cNvPr id="0" name=""/>
        <dsp:cNvSpPr/>
      </dsp:nvSpPr>
      <dsp:spPr>
        <a:xfrm>
          <a:off x="2124481" y="1126457"/>
          <a:ext cx="494648" cy="49464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780964-6625-47C4-8D54-40FF27E20F31}">
      <dsp:nvSpPr>
        <dsp:cNvPr id="0" name=""/>
        <dsp:cNvSpPr/>
      </dsp:nvSpPr>
      <dsp:spPr>
        <a:xfrm>
          <a:off x="1665165" y="2073356"/>
          <a:ext cx="1413281" cy="56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b="0" i="0" kern="1200" noProof="0" dirty="0"/>
            <a:t>Grundlagen (BPT(T) &amp; RNN)</a:t>
          </a:r>
          <a:endParaRPr lang="de-DE" sz="1700" kern="1200" noProof="0" dirty="0"/>
        </a:p>
      </dsp:txBody>
      <dsp:txXfrm>
        <a:off x="1665165" y="2073356"/>
        <a:ext cx="1413281" cy="565312"/>
      </dsp:txXfrm>
    </dsp:sp>
    <dsp:sp modelId="{15941A4C-B012-4135-9B72-09EBACB10C61}">
      <dsp:nvSpPr>
        <dsp:cNvPr id="0" name=""/>
        <dsp:cNvSpPr/>
      </dsp:nvSpPr>
      <dsp:spPr>
        <a:xfrm>
          <a:off x="3601360" y="942731"/>
          <a:ext cx="862101" cy="86210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263DE-A1B9-45DA-958E-0CB793880CE2}">
      <dsp:nvSpPr>
        <dsp:cNvPr id="0" name=""/>
        <dsp:cNvSpPr/>
      </dsp:nvSpPr>
      <dsp:spPr>
        <a:xfrm>
          <a:off x="3785087" y="1126457"/>
          <a:ext cx="494648" cy="49464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BCD4C-66F7-4CC6-A636-08F8446F619F}">
      <dsp:nvSpPr>
        <dsp:cNvPr id="0" name=""/>
        <dsp:cNvSpPr/>
      </dsp:nvSpPr>
      <dsp:spPr>
        <a:xfrm>
          <a:off x="3325770" y="2073356"/>
          <a:ext cx="1413281" cy="56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b="0" i="0" kern="1200" noProof="0" dirty="0"/>
            <a:t>LSTM</a:t>
          </a:r>
          <a:endParaRPr lang="de-DE" sz="1700" kern="1200" noProof="0" dirty="0"/>
        </a:p>
      </dsp:txBody>
      <dsp:txXfrm>
        <a:off x="3325770" y="2073356"/>
        <a:ext cx="1413281" cy="565312"/>
      </dsp:txXfrm>
    </dsp:sp>
    <dsp:sp modelId="{AE81D550-46DC-40AB-90D2-F3819E01DF89}">
      <dsp:nvSpPr>
        <dsp:cNvPr id="0" name=""/>
        <dsp:cNvSpPr/>
      </dsp:nvSpPr>
      <dsp:spPr>
        <a:xfrm>
          <a:off x="5372279" y="942731"/>
          <a:ext cx="862101" cy="86210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663264-1319-4A4E-A6ED-043C242906E8}">
      <dsp:nvSpPr>
        <dsp:cNvPr id="0" name=""/>
        <dsp:cNvSpPr/>
      </dsp:nvSpPr>
      <dsp:spPr>
        <a:xfrm>
          <a:off x="5556006" y="1126457"/>
          <a:ext cx="494648" cy="494648"/>
        </a:xfrm>
        <a:prstGeom prst="rect">
          <a:avLst/>
        </a:prstGeom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75849A-4CAD-41A3-9386-0115DA9C3562}">
      <dsp:nvSpPr>
        <dsp:cNvPr id="0" name=""/>
        <dsp:cNvSpPr/>
      </dsp:nvSpPr>
      <dsp:spPr>
        <a:xfrm>
          <a:off x="4986376" y="2073356"/>
          <a:ext cx="1633908" cy="56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 noProof="0" dirty="0"/>
            <a:t>LSTM vs. RNN</a:t>
          </a:r>
        </a:p>
      </dsp:txBody>
      <dsp:txXfrm>
        <a:off x="4986376" y="2073356"/>
        <a:ext cx="1633908" cy="565312"/>
      </dsp:txXfrm>
    </dsp:sp>
    <dsp:sp modelId="{07835483-A6B5-4126-8104-C6CEBCC4AEA0}">
      <dsp:nvSpPr>
        <dsp:cNvPr id="0" name=""/>
        <dsp:cNvSpPr/>
      </dsp:nvSpPr>
      <dsp:spPr>
        <a:xfrm>
          <a:off x="7143199" y="942731"/>
          <a:ext cx="862101" cy="862101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CECA8-7A6C-43E3-95D2-FA487D666BB0}">
      <dsp:nvSpPr>
        <dsp:cNvPr id="0" name=""/>
        <dsp:cNvSpPr/>
      </dsp:nvSpPr>
      <dsp:spPr>
        <a:xfrm>
          <a:off x="7326925" y="1126457"/>
          <a:ext cx="494648" cy="494648"/>
        </a:xfrm>
        <a:prstGeom prst="rect">
          <a:avLst/>
        </a:prstGeom>
        <a:blipFill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795CFB-ECBE-49F2-A2F6-421FA5F00A2D}">
      <dsp:nvSpPr>
        <dsp:cNvPr id="0" name=""/>
        <dsp:cNvSpPr/>
      </dsp:nvSpPr>
      <dsp:spPr>
        <a:xfrm>
          <a:off x="6867609" y="2073356"/>
          <a:ext cx="1413281" cy="56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b="0" i="0" kern="1200" noProof="0" dirty="0"/>
            <a:t>Modell</a:t>
          </a:r>
          <a:endParaRPr lang="de-DE" sz="1700" kern="1200" noProof="0" dirty="0"/>
        </a:p>
      </dsp:txBody>
      <dsp:txXfrm>
        <a:off x="6867609" y="2073356"/>
        <a:ext cx="1413281" cy="565312"/>
      </dsp:txXfrm>
    </dsp:sp>
    <dsp:sp modelId="{5271ED04-F717-4763-AC72-E2D2ECE7CFF1}">
      <dsp:nvSpPr>
        <dsp:cNvPr id="0" name=""/>
        <dsp:cNvSpPr/>
      </dsp:nvSpPr>
      <dsp:spPr>
        <a:xfrm>
          <a:off x="8803804" y="942731"/>
          <a:ext cx="862101" cy="86210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0E6DA-3395-41D7-A8E4-E426B8D4D017}">
      <dsp:nvSpPr>
        <dsp:cNvPr id="0" name=""/>
        <dsp:cNvSpPr/>
      </dsp:nvSpPr>
      <dsp:spPr>
        <a:xfrm>
          <a:off x="8987531" y="1126457"/>
          <a:ext cx="494648" cy="494648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FE4BF-07AD-471D-A914-A2763CDCE715}">
      <dsp:nvSpPr>
        <dsp:cNvPr id="0" name=""/>
        <dsp:cNvSpPr/>
      </dsp:nvSpPr>
      <dsp:spPr>
        <a:xfrm>
          <a:off x="8528214" y="2073356"/>
          <a:ext cx="1413281" cy="56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b="0" i="0" kern="1200" noProof="0" dirty="0"/>
            <a:t>Evaluation</a:t>
          </a:r>
          <a:endParaRPr lang="de-DE" sz="1700" kern="1200" noProof="0" dirty="0"/>
        </a:p>
      </dsp:txBody>
      <dsp:txXfrm>
        <a:off x="8528214" y="2073356"/>
        <a:ext cx="1413281" cy="565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C7BE3C-401D-4DBB-A3F4-FAE1EB61D1AC}">
      <dsp:nvSpPr>
        <dsp:cNvPr id="0" name=""/>
        <dsp:cNvSpPr/>
      </dsp:nvSpPr>
      <dsp:spPr>
        <a:xfrm>
          <a:off x="0" y="1385887"/>
          <a:ext cx="11487149" cy="1847849"/>
        </a:xfrm>
        <a:prstGeom prst="notched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3DB5B-1799-4C46-A941-808C03831F23}">
      <dsp:nvSpPr>
        <dsp:cNvPr id="0" name=""/>
        <dsp:cNvSpPr/>
      </dsp:nvSpPr>
      <dsp:spPr>
        <a:xfrm>
          <a:off x="4369" y="0"/>
          <a:ext cx="1191343" cy="1847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noProof="0" dirty="0"/>
            <a:t>M-P Neuron; 1943</a:t>
          </a:r>
        </a:p>
      </dsp:txBody>
      <dsp:txXfrm>
        <a:off x="4369" y="0"/>
        <a:ext cx="1191343" cy="1847849"/>
      </dsp:txXfrm>
    </dsp:sp>
    <dsp:sp modelId="{85BB5DFA-E820-46A5-8E3F-426C83C2897D}">
      <dsp:nvSpPr>
        <dsp:cNvPr id="0" name=""/>
        <dsp:cNvSpPr/>
      </dsp:nvSpPr>
      <dsp:spPr>
        <a:xfrm>
          <a:off x="369060" y="2078830"/>
          <a:ext cx="461962" cy="4619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1A70D5C-2498-4A0C-800A-2064485D3BB8}">
      <dsp:nvSpPr>
        <dsp:cNvPr id="0" name=""/>
        <dsp:cNvSpPr/>
      </dsp:nvSpPr>
      <dsp:spPr>
        <a:xfrm>
          <a:off x="1255280" y="2771774"/>
          <a:ext cx="1191343" cy="1847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noProof="0" dirty="0" err="1"/>
            <a:t>Perzeptron</a:t>
          </a:r>
          <a:r>
            <a:rPr lang="de-DE" sz="1400" b="1" kern="1200" noProof="0" dirty="0"/>
            <a:t>; 1957</a:t>
          </a:r>
        </a:p>
      </dsp:txBody>
      <dsp:txXfrm>
        <a:off x="1255280" y="2771774"/>
        <a:ext cx="1191343" cy="1847849"/>
      </dsp:txXfrm>
    </dsp:sp>
    <dsp:sp modelId="{92A3893A-7C83-4B17-829D-839F3AE99072}">
      <dsp:nvSpPr>
        <dsp:cNvPr id="0" name=""/>
        <dsp:cNvSpPr/>
      </dsp:nvSpPr>
      <dsp:spPr>
        <a:xfrm>
          <a:off x="1619970" y="2078830"/>
          <a:ext cx="461962" cy="4619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21670C4-3080-4BD4-B33C-F6D9FA5E686E}">
      <dsp:nvSpPr>
        <dsp:cNvPr id="0" name=""/>
        <dsp:cNvSpPr/>
      </dsp:nvSpPr>
      <dsp:spPr>
        <a:xfrm>
          <a:off x="2506190" y="0"/>
          <a:ext cx="1573323" cy="1847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noProof="0" dirty="0"/>
            <a:t>Backpropagation;      1970</a:t>
          </a:r>
        </a:p>
      </dsp:txBody>
      <dsp:txXfrm>
        <a:off x="2506190" y="0"/>
        <a:ext cx="1573323" cy="1847849"/>
      </dsp:txXfrm>
    </dsp:sp>
    <dsp:sp modelId="{1376AE47-70E1-4C81-963A-54D691C1A40C}">
      <dsp:nvSpPr>
        <dsp:cNvPr id="0" name=""/>
        <dsp:cNvSpPr/>
      </dsp:nvSpPr>
      <dsp:spPr>
        <a:xfrm>
          <a:off x="3061870" y="2078830"/>
          <a:ext cx="461962" cy="4619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A38A6B3-C2CC-4E4D-8E20-00927E29FC25}">
      <dsp:nvSpPr>
        <dsp:cNvPr id="0" name=""/>
        <dsp:cNvSpPr/>
      </dsp:nvSpPr>
      <dsp:spPr>
        <a:xfrm>
          <a:off x="4139080" y="2771774"/>
          <a:ext cx="1191343" cy="1847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noProof="0" dirty="0"/>
            <a:t>RNN;       1972-&gt;1982</a:t>
          </a:r>
        </a:p>
      </dsp:txBody>
      <dsp:txXfrm>
        <a:off x="4139080" y="2771774"/>
        <a:ext cx="1191343" cy="1847849"/>
      </dsp:txXfrm>
    </dsp:sp>
    <dsp:sp modelId="{98BED2A7-00EF-4AC1-A174-5D0D4E265BA6}">
      <dsp:nvSpPr>
        <dsp:cNvPr id="0" name=""/>
        <dsp:cNvSpPr/>
      </dsp:nvSpPr>
      <dsp:spPr>
        <a:xfrm>
          <a:off x="4503771" y="2078830"/>
          <a:ext cx="461962" cy="4619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68D2C15-CEDA-4998-8D1C-B4527F02C9FA}">
      <dsp:nvSpPr>
        <dsp:cNvPr id="0" name=""/>
        <dsp:cNvSpPr/>
      </dsp:nvSpPr>
      <dsp:spPr>
        <a:xfrm>
          <a:off x="5389991" y="0"/>
          <a:ext cx="1191343" cy="1847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noProof="0" dirty="0"/>
            <a:t>LSTM;    1997</a:t>
          </a:r>
        </a:p>
      </dsp:txBody>
      <dsp:txXfrm>
        <a:off x="5389991" y="0"/>
        <a:ext cx="1191343" cy="1847849"/>
      </dsp:txXfrm>
    </dsp:sp>
    <dsp:sp modelId="{1BBCC785-3883-4508-A6D2-07645DCA6A6B}">
      <dsp:nvSpPr>
        <dsp:cNvPr id="0" name=""/>
        <dsp:cNvSpPr/>
      </dsp:nvSpPr>
      <dsp:spPr>
        <a:xfrm>
          <a:off x="5754681" y="2078830"/>
          <a:ext cx="461962" cy="4619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71BD252-1BD4-4261-A720-A00E85C5BBC7}">
      <dsp:nvSpPr>
        <dsp:cNvPr id="0" name=""/>
        <dsp:cNvSpPr/>
      </dsp:nvSpPr>
      <dsp:spPr>
        <a:xfrm>
          <a:off x="6640901" y="2771774"/>
          <a:ext cx="1191343" cy="1847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noProof="0" dirty="0"/>
            <a:t>GRU;      2014</a:t>
          </a:r>
        </a:p>
      </dsp:txBody>
      <dsp:txXfrm>
        <a:off x="6640901" y="2771774"/>
        <a:ext cx="1191343" cy="1847849"/>
      </dsp:txXfrm>
    </dsp:sp>
    <dsp:sp modelId="{AAC82ACF-A4A8-4CCD-9EB7-5FB37BC64264}">
      <dsp:nvSpPr>
        <dsp:cNvPr id="0" name=""/>
        <dsp:cNvSpPr/>
      </dsp:nvSpPr>
      <dsp:spPr>
        <a:xfrm>
          <a:off x="7005591" y="2078830"/>
          <a:ext cx="461962" cy="4619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E2BDE05-ABD4-4090-890A-1DFAF892A5F0}">
      <dsp:nvSpPr>
        <dsp:cNvPr id="0" name=""/>
        <dsp:cNvSpPr/>
      </dsp:nvSpPr>
      <dsp:spPr>
        <a:xfrm>
          <a:off x="7891811" y="0"/>
          <a:ext cx="1191343" cy="1847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noProof="0" dirty="0"/>
            <a:t>Transformer; 2017</a:t>
          </a:r>
        </a:p>
      </dsp:txBody>
      <dsp:txXfrm>
        <a:off x="7891811" y="0"/>
        <a:ext cx="1191343" cy="1847849"/>
      </dsp:txXfrm>
    </dsp:sp>
    <dsp:sp modelId="{DC447969-7973-439F-84CF-8D9807BAA2F4}">
      <dsp:nvSpPr>
        <dsp:cNvPr id="0" name=""/>
        <dsp:cNvSpPr/>
      </dsp:nvSpPr>
      <dsp:spPr>
        <a:xfrm>
          <a:off x="8256502" y="2078830"/>
          <a:ext cx="461962" cy="4619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D1C2506-1067-4558-BAF7-F2DF0DC230B5}">
      <dsp:nvSpPr>
        <dsp:cNvPr id="0" name=""/>
        <dsp:cNvSpPr/>
      </dsp:nvSpPr>
      <dsp:spPr>
        <a:xfrm>
          <a:off x="9142721" y="2771774"/>
          <a:ext cx="1191343" cy="1847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noProof="0" dirty="0"/>
            <a:t>ChatGPT-3.5; 30.11.2022</a:t>
          </a:r>
        </a:p>
      </dsp:txBody>
      <dsp:txXfrm>
        <a:off x="9142721" y="2771774"/>
        <a:ext cx="1191343" cy="1847849"/>
      </dsp:txXfrm>
    </dsp:sp>
    <dsp:sp modelId="{C8985712-5F2D-41C8-B48D-7EB7A1C6E287}">
      <dsp:nvSpPr>
        <dsp:cNvPr id="0" name=""/>
        <dsp:cNvSpPr/>
      </dsp:nvSpPr>
      <dsp:spPr>
        <a:xfrm>
          <a:off x="9507412" y="2078830"/>
          <a:ext cx="461962" cy="4619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00AB4-AA9B-40AE-BB6B-7418443621AF}">
      <dsp:nvSpPr>
        <dsp:cNvPr id="0" name=""/>
        <dsp:cNvSpPr/>
      </dsp:nvSpPr>
      <dsp:spPr>
        <a:xfrm>
          <a:off x="-4791903" y="-734443"/>
          <a:ext cx="5707512" cy="5707512"/>
        </a:xfrm>
        <a:prstGeom prst="blockArc">
          <a:avLst>
            <a:gd name="adj1" fmla="val 18900000"/>
            <a:gd name="adj2" fmla="val 2700000"/>
            <a:gd name="adj3" fmla="val 378"/>
          </a:avLst>
        </a:pr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D2544E-F35A-4930-BE7A-E4F642F7ABA6}">
      <dsp:nvSpPr>
        <dsp:cNvPr id="0" name=""/>
        <dsp:cNvSpPr/>
      </dsp:nvSpPr>
      <dsp:spPr>
        <a:xfrm>
          <a:off x="479513" y="325865"/>
          <a:ext cx="4743116" cy="6520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5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baseline="0" noProof="0" dirty="0"/>
            <a:t>Optimierungsverfahren</a:t>
          </a:r>
          <a:endParaRPr lang="de-DE" sz="2500" kern="1200" noProof="0" dirty="0"/>
        </a:p>
      </dsp:txBody>
      <dsp:txXfrm>
        <a:off x="479513" y="325865"/>
        <a:ext cx="4743116" cy="652070"/>
      </dsp:txXfrm>
    </dsp:sp>
    <dsp:sp modelId="{5600268D-817E-43A8-A7AA-22C6FA723B5D}">
      <dsp:nvSpPr>
        <dsp:cNvPr id="0" name=""/>
        <dsp:cNvSpPr/>
      </dsp:nvSpPr>
      <dsp:spPr>
        <a:xfrm>
          <a:off x="71969" y="244356"/>
          <a:ext cx="815087" cy="8150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98B9B1-231E-4B04-A027-7BFBA349C0AE}">
      <dsp:nvSpPr>
        <dsp:cNvPr id="0" name=""/>
        <dsp:cNvSpPr/>
      </dsp:nvSpPr>
      <dsp:spPr>
        <a:xfrm>
          <a:off x="853359" y="1304140"/>
          <a:ext cx="4369269" cy="6520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5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noProof="0" dirty="0"/>
            <a:t>Verlustfunktion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2500" b="0" i="1" kern="1200" baseline="0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de-DE" sz="2500" b="0" i="1" kern="1200" baseline="0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ℒ</m:t>
                  </m:r>
                </m:e>
                <m:sub>
                  <m:r>
                    <a:rPr lang="de-DE" sz="2500" b="0" i="1" kern="1200" baseline="0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</m:sub>
              </m:sSub>
            </m:oMath>
          </a14:m>
          <a:r>
            <a:rPr lang="de-DE" sz="2500" kern="1200" noProof="0" dirty="0"/>
            <a:t> </a:t>
          </a:r>
        </a:p>
      </dsp:txBody>
      <dsp:txXfrm>
        <a:off x="853359" y="1304140"/>
        <a:ext cx="4369269" cy="652070"/>
      </dsp:txXfrm>
    </dsp:sp>
    <dsp:sp modelId="{79B29AAD-023E-4225-8707-0EAFFA0E404E}">
      <dsp:nvSpPr>
        <dsp:cNvPr id="0" name=""/>
        <dsp:cNvSpPr/>
      </dsp:nvSpPr>
      <dsp:spPr>
        <a:xfrm>
          <a:off x="445815" y="1222631"/>
          <a:ext cx="815087" cy="8150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464055-B212-4AD9-AD81-E67483DB1A7E}">
      <dsp:nvSpPr>
        <dsp:cNvPr id="0" name=""/>
        <dsp:cNvSpPr/>
      </dsp:nvSpPr>
      <dsp:spPr>
        <a:xfrm>
          <a:off x="853359" y="2282414"/>
          <a:ext cx="4369269" cy="65207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5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baseline="0" noProof="0" dirty="0"/>
            <a:t>Gradienten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500" i="1" kern="1200" baseline="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∇</m:t>
              </m:r>
              <m:sSub>
                <m:sSubPr>
                  <m:ctrlPr>
                    <a:rPr lang="de-DE" sz="2500" b="0" i="1" kern="1200" baseline="0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de-DE" sz="2500" b="0" i="1" kern="1200" baseline="0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ℒ</m:t>
                  </m:r>
                </m:e>
                <m:sub>
                  <m:r>
                    <a:rPr lang="de-DE" sz="2500" b="0" i="1" kern="1200" baseline="0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</m:sub>
              </m:sSub>
            </m:oMath>
          </a14:m>
          <a:r>
            <a:rPr lang="de-DE" sz="2500" kern="1200" noProof="0" dirty="0"/>
            <a:t> </a:t>
          </a:r>
          <a:r>
            <a:rPr lang="de-DE" sz="2500" kern="1200" baseline="0" noProof="0" dirty="0"/>
            <a:t>Berechnung</a:t>
          </a:r>
          <a:endParaRPr lang="de-DE" sz="2500" kern="1200" noProof="0" dirty="0"/>
        </a:p>
      </dsp:txBody>
      <dsp:txXfrm>
        <a:off x="853359" y="2282414"/>
        <a:ext cx="4369269" cy="652070"/>
      </dsp:txXfrm>
    </dsp:sp>
    <dsp:sp modelId="{DAB8CFE2-32DD-40B5-8806-1F98A46AE38B}">
      <dsp:nvSpPr>
        <dsp:cNvPr id="0" name=""/>
        <dsp:cNvSpPr/>
      </dsp:nvSpPr>
      <dsp:spPr>
        <a:xfrm>
          <a:off x="445815" y="2200906"/>
          <a:ext cx="815087" cy="8150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6F8211-1414-4DD2-8BED-BE009E87CB05}">
      <dsp:nvSpPr>
        <dsp:cNvPr id="0" name=""/>
        <dsp:cNvSpPr/>
      </dsp:nvSpPr>
      <dsp:spPr>
        <a:xfrm>
          <a:off x="479513" y="3260689"/>
          <a:ext cx="4743116" cy="65207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5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r>
                  <a:rPr lang="de-DE" sz="2500" i="1" kern="1200" noProof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∆</m:t>
                </m:r>
                <m:sSup>
                  <m:sSupPr>
                    <m:ctrlPr>
                      <a:rPr lang="de-DE" sz="2500" b="0" i="1" kern="120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pPr>
                  <m:e>
                    <m:r>
                      <a:rPr lang="de-DE" sz="2500" b="0" i="1" kern="120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e>
                  <m:sup>
                    <m:r>
                      <a:rPr lang="de-DE" sz="2500" b="0" i="1" kern="120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sup>
                </m:sSup>
                <m:r>
                  <a:rPr lang="de-DE" sz="2500" b="0" i="1" kern="1200" noProof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→ ∆</m:t>
                </m:r>
                <m:sSub>
                  <m:sSubPr>
                    <m:ctrlPr>
                      <a:rPr lang="de-DE" sz="2500" b="0" i="1" kern="120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de-DE" sz="2500" b="0" i="1" kern="1200" baseline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e>
                  <m:sub>
                    <m:r>
                      <a:rPr lang="de-DE" sz="2500" b="0" i="1" kern="120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sub>
                </m:sSub>
              </m:oMath>
            </m:oMathPara>
          </a14:m>
          <a:endParaRPr lang="de-DE" sz="2500" kern="1200" noProof="0" dirty="0"/>
        </a:p>
      </dsp:txBody>
      <dsp:txXfrm>
        <a:off x="479513" y="3260689"/>
        <a:ext cx="4743116" cy="652070"/>
      </dsp:txXfrm>
    </dsp:sp>
    <dsp:sp modelId="{FC8171F7-7669-4F8B-8199-634318ADF1C6}">
      <dsp:nvSpPr>
        <dsp:cNvPr id="0" name=""/>
        <dsp:cNvSpPr/>
      </dsp:nvSpPr>
      <dsp:spPr>
        <a:xfrm>
          <a:off x="71969" y="3179180"/>
          <a:ext cx="815087" cy="8150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AE46E1-97C8-4FA6-923A-1159F3155184}">
      <dsp:nvSpPr>
        <dsp:cNvPr id="0" name=""/>
        <dsp:cNvSpPr/>
      </dsp:nvSpPr>
      <dsp:spPr>
        <a:xfrm>
          <a:off x="2319964" y="223284"/>
          <a:ext cx="4431337" cy="1538945"/>
        </a:xfrm>
        <a:prstGeom prst="ellipse">
          <a:avLst/>
        </a:prstGeom>
        <a:solidFill>
          <a:schemeClr val="dk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860412-75EF-4CC8-8FE9-6C3E763E2201}">
      <dsp:nvSpPr>
        <dsp:cNvPr id="0" name=""/>
        <dsp:cNvSpPr/>
      </dsp:nvSpPr>
      <dsp:spPr>
        <a:xfrm>
          <a:off x="4113110" y="3991639"/>
          <a:ext cx="858786" cy="549623"/>
        </a:xfrm>
        <a:prstGeom prst="down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69A3F7-851A-428D-B396-7F1A10F6EE5F}">
      <dsp:nvSpPr>
        <dsp:cNvPr id="0" name=""/>
        <dsp:cNvSpPr/>
      </dsp:nvSpPr>
      <dsp:spPr>
        <a:xfrm>
          <a:off x="2481416" y="4431337"/>
          <a:ext cx="4122174" cy="1030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noProof="0" dirty="0">
              <a:latin typeface="Arial" panose="020B0604020202020204" pitchFamily="34" charset="0"/>
              <a:cs typeface="Arial" panose="020B0604020202020204" pitchFamily="34" charset="0"/>
            </a:rPr>
            <a:t>Stromerzeugung</a:t>
          </a:r>
          <a:br>
            <a:rPr lang="de-DE" sz="2500" kern="1200" noProof="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de-DE" sz="2500" kern="1200" noProof="0" dirty="0">
              <a:latin typeface="Arial" panose="020B0604020202020204" pitchFamily="34" charset="0"/>
              <a:cs typeface="Arial" panose="020B0604020202020204" pitchFamily="34" charset="0"/>
            </a:rPr>
            <a:t>nächste 1h/24h </a:t>
          </a:r>
        </a:p>
      </dsp:txBody>
      <dsp:txXfrm>
        <a:off x="2481416" y="4431337"/>
        <a:ext cx="4122174" cy="1030543"/>
      </dsp:txXfrm>
    </dsp:sp>
    <dsp:sp modelId="{19E5BA5C-001A-4808-A857-7C30AADF1DF8}">
      <dsp:nvSpPr>
        <dsp:cNvPr id="0" name=""/>
        <dsp:cNvSpPr/>
      </dsp:nvSpPr>
      <dsp:spPr>
        <a:xfrm>
          <a:off x="2996687" y="309163"/>
          <a:ext cx="2404601" cy="24046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>
              <a:latin typeface="Arial" panose="020B0604020202020204" pitchFamily="34" charset="0"/>
              <a:cs typeface="Arial" panose="020B0604020202020204" pitchFamily="34" charset="0"/>
            </a:rPr>
            <a:t>Stromerzeugung der letzten 336h</a:t>
          </a:r>
        </a:p>
      </dsp:txBody>
      <dsp:txXfrm>
        <a:off x="3348833" y="661309"/>
        <a:ext cx="1700309" cy="1700309"/>
      </dsp:txXfrm>
    </dsp:sp>
    <dsp:sp modelId="{762A4C74-6D9D-4A62-A7BA-24260D72A5A8}">
      <dsp:nvSpPr>
        <dsp:cNvPr id="0" name=""/>
        <dsp:cNvSpPr/>
      </dsp:nvSpPr>
      <dsp:spPr>
        <a:xfrm>
          <a:off x="2137901" y="34351"/>
          <a:ext cx="4809203" cy="3847363"/>
        </a:xfrm>
        <a:prstGeom prst="funnel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541E-0DA7-4E2F-9DD1-B3ED907718D1}">
      <dsp:nvSpPr>
        <dsp:cNvPr id="0" name=""/>
        <dsp:cNvSpPr/>
      </dsp:nvSpPr>
      <dsp:spPr>
        <a:xfrm>
          <a:off x="0" y="368055"/>
          <a:ext cx="3967163" cy="614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896" tIns="312420" rIns="30789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i="1" kern="1200" baseline="0"/>
            <a:t>ADAM mit Lernrate </a:t>
          </a:r>
          <a:r>
            <a:rPr lang="el-GR" sz="1500" i="1" kern="1200" baseline="0"/>
            <a:t>α</a:t>
          </a:r>
          <a:r>
            <a:rPr lang="de-DE" sz="1500" i="1" kern="1200" baseline="0"/>
            <a:t> = 0.05</a:t>
          </a:r>
          <a:endParaRPr lang="en-US" sz="1500" kern="1200"/>
        </a:p>
      </dsp:txBody>
      <dsp:txXfrm>
        <a:off x="0" y="368055"/>
        <a:ext cx="3967163" cy="614250"/>
      </dsp:txXfrm>
    </dsp:sp>
    <dsp:sp modelId="{689CCE61-E1C8-400E-87D9-7DC6859F67F2}">
      <dsp:nvSpPr>
        <dsp:cNvPr id="0" name=""/>
        <dsp:cNvSpPr/>
      </dsp:nvSpPr>
      <dsp:spPr>
        <a:xfrm>
          <a:off x="198358" y="146655"/>
          <a:ext cx="277701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65" tIns="0" rIns="10496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baseline="0" dirty="0"/>
            <a:t>Optimierer:</a:t>
          </a:r>
          <a:endParaRPr lang="en-US" sz="1500" kern="1200" dirty="0"/>
        </a:p>
      </dsp:txBody>
      <dsp:txXfrm>
        <a:off x="219974" y="168271"/>
        <a:ext cx="2733782" cy="399568"/>
      </dsp:txXfrm>
    </dsp:sp>
    <dsp:sp modelId="{1DA2A28A-E45F-480A-980F-0A01FC72E265}">
      <dsp:nvSpPr>
        <dsp:cNvPr id="0" name=""/>
        <dsp:cNvSpPr/>
      </dsp:nvSpPr>
      <dsp:spPr>
        <a:xfrm>
          <a:off x="0" y="1284705"/>
          <a:ext cx="3967163" cy="826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896" tIns="312420" rIns="30789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i="1" kern="1200" baseline="0"/>
            <a:t>Dropout = 0.1 </a:t>
          </a:r>
          <a:br>
            <a:rPr lang="de-DE" sz="1500" i="1" kern="1200" baseline="0"/>
          </a:br>
          <a:r>
            <a:rPr lang="de-DE" sz="1500" i="1" kern="1200" baseline="0"/>
            <a:t>(Recurrent Dropout=0.3)</a:t>
          </a:r>
          <a:endParaRPr lang="en-US" sz="1500" kern="1200"/>
        </a:p>
      </dsp:txBody>
      <dsp:txXfrm>
        <a:off x="0" y="1284705"/>
        <a:ext cx="3967163" cy="826875"/>
      </dsp:txXfrm>
    </dsp:sp>
    <dsp:sp modelId="{053D42A4-AE8B-4B77-A4C9-8989F8341899}">
      <dsp:nvSpPr>
        <dsp:cNvPr id="0" name=""/>
        <dsp:cNvSpPr/>
      </dsp:nvSpPr>
      <dsp:spPr>
        <a:xfrm>
          <a:off x="198358" y="1063305"/>
          <a:ext cx="277701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65" tIns="0" rIns="10496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baseline="0"/>
            <a:t>Regularisierung:</a:t>
          </a:r>
          <a:endParaRPr lang="en-US" sz="1500" kern="1200"/>
        </a:p>
      </dsp:txBody>
      <dsp:txXfrm>
        <a:off x="219974" y="1084921"/>
        <a:ext cx="2733782" cy="399568"/>
      </dsp:txXfrm>
    </dsp:sp>
    <dsp:sp modelId="{D1BCA317-D100-460A-9AD3-FAB495A72754}">
      <dsp:nvSpPr>
        <dsp:cNvPr id="0" name=""/>
        <dsp:cNvSpPr/>
      </dsp:nvSpPr>
      <dsp:spPr>
        <a:xfrm>
          <a:off x="0" y="2413980"/>
          <a:ext cx="3967163" cy="614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896" tIns="312420" rIns="30789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i="1" kern="1200" baseline="0"/>
            <a:t>64  (128)</a:t>
          </a:r>
          <a:endParaRPr lang="en-US" sz="1500" kern="1200"/>
        </a:p>
      </dsp:txBody>
      <dsp:txXfrm>
        <a:off x="0" y="2413980"/>
        <a:ext cx="3967163" cy="614250"/>
      </dsp:txXfrm>
    </dsp:sp>
    <dsp:sp modelId="{EBB79152-3CA9-4DE4-BF17-AACF0578820D}">
      <dsp:nvSpPr>
        <dsp:cNvPr id="0" name=""/>
        <dsp:cNvSpPr/>
      </dsp:nvSpPr>
      <dsp:spPr>
        <a:xfrm>
          <a:off x="198358" y="2192580"/>
          <a:ext cx="277701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65" tIns="0" rIns="10496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baseline="0"/>
            <a:t>Batchsize</a:t>
          </a:r>
          <a:endParaRPr lang="en-US" sz="1500" kern="1200"/>
        </a:p>
      </dsp:txBody>
      <dsp:txXfrm>
        <a:off x="219974" y="2214196"/>
        <a:ext cx="2733782" cy="399568"/>
      </dsp:txXfrm>
    </dsp:sp>
    <dsp:sp modelId="{9187806A-1D33-4ED4-BEB4-89A151D635D2}">
      <dsp:nvSpPr>
        <dsp:cNvPr id="0" name=""/>
        <dsp:cNvSpPr/>
      </dsp:nvSpPr>
      <dsp:spPr>
        <a:xfrm>
          <a:off x="0" y="3330630"/>
          <a:ext cx="3967163" cy="614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896" tIns="312420" rIns="30789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i="1" kern="1200" baseline="0"/>
            <a:t>Huber mit  </a:t>
          </a:r>
          <a:r>
            <a:rPr lang="el-GR" sz="1500" i="1" kern="1200" baseline="0"/>
            <a:t>δ</a:t>
          </a:r>
          <a:r>
            <a:rPr lang="de-DE" sz="1500" i="1" kern="1200" baseline="0"/>
            <a:t> = 1</a:t>
          </a:r>
          <a:endParaRPr lang="en-US" sz="1500" kern="1200"/>
        </a:p>
      </dsp:txBody>
      <dsp:txXfrm>
        <a:off x="0" y="3330630"/>
        <a:ext cx="3967163" cy="614250"/>
      </dsp:txXfrm>
    </dsp:sp>
    <dsp:sp modelId="{9CF6877F-E367-404B-986B-C8E837E77D4F}">
      <dsp:nvSpPr>
        <dsp:cNvPr id="0" name=""/>
        <dsp:cNvSpPr/>
      </dsp:nvSpPr>
      <dsp:spPr>
        <a:xfrm>
          <a:off x="198358" y="3109230"/>
          <a:ext cx="277701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65" tIns="0" rIns="10496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baseline="0"/>
            <a:t>Verlustfunktion:</a:t>
          </a:r>
          <a:endParaRPr lang="en-US" sz="1500" kern="1200"/>
        </a:p>
      </dsp:txBody>
      <dsp:txXfrm>
        <a:off x="219974" y="3130846"/>
        <a:ext cx="2733782" cy="399568"/>
      </dsp:txXfrm>
    </dsp:sp>
    <dsp:sp modelId="{D5C6A66B-4E5D-4B70-9D2E-5C1AAF86CACD}">
      <dsp:nvSpPr>
        <dsp:cNvPr id="0" name=""/>
        <dsp:cNvSpPr/>
      </dsp:nvSpPr>
      <dsp:spPr>
        <a:xfrm>
          <a:off x="0" y="4247280"/>
          <a:ext cx="3967163" cy="614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896" tIns="312420" rIns="30789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i="1" kern="1200" baseline="0" dirty="0"/>
            <a:t>Mean Absolute Error (MAE)</a:t>
          </a:r>
          <a:endParaRPr lang="en-US" sz="1500" kern="1200" dirty="0"/>
        </a:p>
      </dsp:txBody>
      <dsp:txXfrm>
        <a:off x="0" y="4247280"/>
        <a:ext cx="3967163" cy="614250"/>
      </dsp:txXfrm>
    </dsp:sp>
    <dsp:sp modelId="{FDA1F807-12AF-4522-9572-DBA6B1DBA006}">
      <dsp:nvSpPr>
        <dsp:cNvPr id="0" name=""/>
        <dsp:cNvSpPr/>
      </dsp:nvSpPr>
      <dsp:spPr>
        <a:xfrm>
          <a:off x="198358" y="4025880"/>
          <a:ext cx="277701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65" tIns="0" rIns="10496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baseline="0"/>
            <a:t>Validierungsfunktion:</a:t>
          </a:r>
          <a:endParaRPr lang="en-US" sz="1500" kern="1200"/>
        </a:p>
      </dsp:txBody>
      <dsp:txXfrm>
        <a:off x="219974" y="4047496"/>
        <a:ext cx="2733782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7T15:33:13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8092 1 24575,'-1'0'0,"-1"0"0,0 1 0,-1-1 0,2 1 0,-1 0 0,0-1 0,1 1 0,-2 1 0,2-1 0,-1 0 0,1 0 0,0 0 0,-1 0 0,0 1 0,1 0 0,0-1 0,-1 1 0,1-1 0,0 1 0,1-1 0,-1 2 0,0-2 0,-1 1 0,2 0 0,-1-1 0,0 5 0,-10 52 0,9 127 0,4-94 0,-1-72 0,1 1 0,2-2 0,4 20 0,3 16 0,23 94 0,-24-114 0,-1 2 0,-1 0 0,-2 1 0,2 47 0,-7-51 0,9 50 0,-5-48 0,2 45 0,-8 1683 0,2-1757 0,-1-1 0,-1 1 0,1-1 0,-1 1 0,0 0 0,0-2 0,0 2 0,-2-1 0,2 1 0,-6 7 0,5-9 0,0-2 0,0 0 0,0 1 0,-1 0 0,1-1 0,-1 0 0,0-1 0,0 2 0,1-1 0,-1-1 0,-1 0 0,2 1 0,-1-1 0,-1 1 0,1-1 0,0-1 0,-1 1 0,1-1 0,-4 1 0,-45 2 0,0-2 0,-92-8 0,139 5 0,0 1 0,-1 0 0,2 0 0,-2-1 0,2 0 0,-2-1 0,2 1 0,-1-1 0,1 0 0,-1 0 0,1 0 0,-1-1 0,2 1 0,-1-1 0,0 0 0,1 0 0,-1-1 0,2 2 0,-1-2 0,0 0 0,0 0 0,-3-8 0,-2-11 0,-1 0 0,2-1 0,-7-35 0,11 41 0,-3-25 0,2 1 0,2-2 0,5-64 0,-1 14 0,-2-893 0,0 979 0,-1 0 0,1 0 0,-2-1 0,1 1 0,-1 0 0,-1 0 0,-4-14 0,4 19 0,1 1 0,0-2 0,0 2 0,-1-2 0,1 2 0,-1 0 0,-1-1 0,2 1 0,-1 0 0,0-1 0,-2 2 0,2-1 0,-1 0 0,0 1 0,1 0 0,-2 0 0,-4-2 0,-18-4 0,0 2 0,1-1 0,-2 4 0,-38-4 0,-117 9 0,71 0 0,-3152-2 0,3239 2 0,1 0 0,-30 7 0,28-4 0,-43 3 0,-569-7 0,309-3 0,-139 2 0,438 2 0,-52 9 0,51-6 0,-49 3 0,-1134-9 0,1199 0 0,-1-1 0,2 0 0,-20-6 0,-34-3 0,-46-6 0,55 7 0,2 0 0,32 6 0,-1-1 0,-38 0 0,7 6 0,24 0 0,-1-1 0,1-2 0,0-2 0,-36-6 0,27 2-1365,20 6-5461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7T15:33:26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5638 29 24575,'-133'-1'0,"-148"3"0,176 11 0,58-8 0,-58 3 0,28-7 0,-91-4 0,101-10 0,49 10 0,0-1 0,-27-1 0,-34 4 0,14 0 0,-85-11 0,58 3 0,-2 3 0,-101 8 0,47 2 0,-664-4 0,795 1 0,-3 0 0,-30 9 0,30-7 0,0 2 0,-25-1 0,-66 9 0,73-8 0,-40 2 0,-14-7 0,48-1 0,-2 1 0,1 3 0,-52 9 0,75-8 0,1-2 0,-40-1 0,42-1 0,-1 0 0,1 1 0,-30 6 0,43-5 0,-1 0 0,1 2 0,1-2 0,-2 1 0,2 1 0,-1 0 0,1-1 0,0 2 0,0-1 0,0 1 0,0 1 0,-7 8 0,6-5 0,0 0 0,0 0 0,1 1 0,0-1 0,1 1 0,-1 0 0,-3 15 0,5-3 0,-3 45 0,5-43 0,-8 40 0,3-17 0,1-1 0,2 0 0,6 78 0,-1-24 0,-2-65 0,-1 0 0,2 0 0,0 0 0,13 56 0,-3-41 0,-2-1 0,-1 0 0,0 90 0,-9 306 0,1-442 0,0 1 0,0 0 0,0-1 0,-2 1 0,2-1 0,-1 2 0,0-2 0,0 0 0,0 1 0,-1-1 0,1 0 0,-2 1 0,2-1 0,-1 0 0,0 0 0,0 0 0,-1-1 0,-5 6 0,4-5 0,0 1 0,-2-1 0,0-1 0,1 2 0,-1-2 0,1 0 0,-1-1 0,0 2 0,0-2 0,0 0 0,-6 1 0,-75 3 0,62-4 0,-1 0 0,-42 8 0,31 0 0,6-1 0,-1-2 0,0 0 0,-49 1 0,-984-9 0,1035 5 0,-51 7 0,51-5 0,-51 3 0,7-8-1365,53-1-5461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7T15:43:55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14051 0 24575,'-1'1'0,"0"0"0,0-1 0,0 1 0,0 1 0,0-2 0,1 1 0,-1 0 0,-1 0 0,2 0 0,-1 0 0,0 0 0,1 0 0,-1 1 0,1-1 0,-1 0 0,1 0 0,0 0 0,-1 0 0,1 0 0,0 2 0,0-2 0,0 0 0,0 0 0,0 2 0,-4 43 0,4-41 0,-8 298 0,-3 70 0,4 197 0,10-328 0,-3-239 0,0 0 0,0 1 0,-1-1 0,1 1 0,-2-1 0,2 0 0,-1 1 0,0-1 0,0 1 0,0-1 0,-1 0 0,0 0 0,0 0 0,1 0 0,-1 0 0,0-1 0,-1 1 0,1 0 0,-1-1 0,0 0 0,1 0 0,-1 1 0,1-1 0,-2-1 0,1 1 0,0-1 0,0 1 0,0 0 0,-1-1 0,1 0 0,0-1 0,-7 2 0,-10 1 0,-1-1 0,0-1 0,0-1 0,-31-3 0,4-1 0,-82 1 0,2-6 0,-141-27 0,186 24 0,-1 6 0,2 2 0,-85 9 0,9-3 0,64-3 0,-107 3 0,198-2 0,-1 1 0,0-1 0,1 1 0,-1 0 0,1 1 0,-2-1 0,2 1 0,0-1 0,0 1 0,0-1 0,0 2 0,-1-1 0,2 0 0,-1 1 0,0 0 0,0-1 0,-2 5 0,1 0 0,-1 0 0,1-1 0,0 1 0,1 0 0,0 1 0,0-1 0,-2 15 0,-1 8 0,3 0 0,0 1 0,2 38 0,1-63 0,-20 287 0,19-275 0,0 0 0,-2 0 0,0 0 0,0 0 0,-3 1 0,-5 16 0,-50 105 0,27-68 0,26-55 0,0 1 0,-1-2 0,-1 1 0,0-1 0,-2 0 0,1-2 0,-3 1 0,2 0 0,-2-3 0,0 2 0,-28 16 0,29-22 0,1-1 0,0-2 0,-2 1 0,0 0 0,1-2 0,-2 0 0,2-1 0,-2 0 0,1 0 0,0-2 0,-1 0 0,0-1 0,2-1 0,-2 0 0,0 0 0,-15-5 0,24 5 0,-40-9 0,-73-24 0,104 28 0,1-1 0,0 1 0,0-2 0,1 0 0,0-1 0,0 0 0,1 0 0,-21-23 0,24 23 0,0 0 0,1-1 0,0-2 0,0 2 0,1-1 0,2 0 0,-2-1 0,2 0 0,0-1 0,1 2 0,0-2 0,0 0 0,2 1 0,0-1 0,1 0 0,0 0 0,1-23 0,20-331 0,-19 352 0,2-17 0,0 0 0,-2 0 0,-1 0 0,-9-59 0,7 85 0,0 2 0,0-2 0,0 1 0,0 1 0,-2-2 0,2 2 0,-1-1 0,-1 2 0,1-2 0,-1 1 0,0 0 0,1 0 0,-2 1 0,0-1 0,2 2 0,-1-2 0,-2 1 0,1 1 0,1 0 0,-2-1 0,2 2 0,-9-3 0,-13-2 0,0 0 0,0 2 0,-40-2 0,-19-4 0,-20-6 0,-2 5 0,1 4 0,-147 10 0,73 0 0,21 8 0,-7-1 0,-160-8 0,-213-5 0,410-6 0,-123-2 0,114 13 0,-188-4 0,212-8 0,-83-2 0,67 10 0,-121 5 0,235 0 0,0-1 0,2 1 0,-1 1 0,-1 0 0,1 2 0,2 0 0,-2 0 0,2 1 0,-1 1 0,0 0 0,2 1 0,0 0 0,-1 1 0,2 0 0,-14 17 0,19-19 0,2 0 0,-1 1 0,1 0 0,0 0 0,1 0 0,0 0 0,0 1 0,1-1 0,0 1 0,0 11 0,0 15 0,5 53 0,-1-28 0,18 156 0,-17-104 0,-7 121 0,3-230 0,0 2 0,0-2 0,0 1 0,-2 0 0,1 0 0,0 0 0,0-1 0,-1 1 0,0-1 0,1 1 0,-2-1 0,1 0 0,0 0 0,-1-1 0,0 1 0,0-1 0,-6 4 0,-9 7 0,-2-2 0,-32 15 0,24-13 0,13-6 0,-1-2 0,0 0 0,0-1 0,0-1 0,-1 1 0,1-3 0,-19 1 0,-132-2 0,91-3 0,8 4 0,46 1 0,2-1 0,-2-2 0,2-1 0,-2 0 0,2-3 0,-2 1 0,-21-7 0,32 1 0,-1 0 0,2-2 0,0 1 0,-1-1 0,2 0 0,0-1 0,1 0 0,-10-17 0,17 26 0,-5-9 0,-1-1 0,2 0 0,-1-1 0,2 1 0,0-1 0,1-1 0,-4-23 0,-7-108 0,12 108 0,0-41 0,3 0 0,17-118 0,-13 171 0,-2-1 0,-1 0 0,-1-1 0,-1 2 0,-1-1 0,-6-28 0,5 47 0,2-1 0,-1 1 0,-1 0 0,-1 0 0,1 0 0,-1 2 0,1-2 0,-1 1 0,-1 0 0,-1 0 0,2 1 0,-2 0 0,-1-1 0,2 1 0,-1 1 0,-1 0 0,1 0 0,-1 0 0,-1 1 0,1 0 0,-1 0 0,0 0 0,-11-2 0,-10 0 0,-1 0 0,1 2 0,0 1 0,-46 2 0,-28-2 0,-45-16 0,90 9 0,-109-3 0,12 2 0,2 1 0,-2279 11 0,2411 0 0,-2 1 0,2 2 0,-1-1 0,1 3 0,-1-1 0,1 3 0,0 0 0,1 1 0,1 0 0,-1 1 0,1 3 0,-19 13 0,-26 23 0,-110 113 0,141-129 0,27-27 0,0 0 0,1 0 0,-1 1 0,2 0 0,-1 0 0,1 0 0,-1 1 0,2-1 0,-6 17 0,5-6 0,1 0 0,-1 1 0,2 22 0,1-29 0,-8 79 0,-1 49 0,13-62 0,0-49 0,-2 2 0,-1-2 0,-1 0 0,-9 45 0,9-68 0,-1-1 0,-1 0 0,0 0 0,0 0 0,0 1 0,-1-2 0,1 1 0,0-1 0,-2 1 0,2-2 0,-2 2 0,1-2 0,-1 0 0,-1 1 0,-6 4 0,-4 0 0,1-1 0,0 0 0,-1 0 0,-19 4 0,-24 1 0,40-9 0,1 1 0,0 1 0,-21 7 0,15-5 0,0-1 0,-1-2 0,0 0 0,-1-2 0,1 0 0,0-2 0,-45-5 0,-15 1 0,69 4 0,2-1 0,-1-1 0,0-2 0,1 1 0,-1 0 0,0-2 0,1 0 0,0-1 0,0 0 0,1-2 0,0 2 0,0-3 0,-13-11 0,21 14 0,1-1 0,-1 1 0,2-1 0,-2-1 0,3 2 0,-1-1 0,0-1 0,1 0 0,0 1 0,0-1 0,-1-15 0,2-95 0,2 81 0,-1-648 0,0 680 0,0 2 0,0-1 0,0 0 0,-1 1 0,1-1 0,-1 0 0,0 0 0,0 1 0,0-1 0,0 1 0,-2 0 0,2-1 0,-1 1 0,0 0 0,-1-1 0,1 1 0,0 0 0,0 0 0,-1 1 0,0 0 0,0-2 0,0 2 0,0 0 0,0 1 0,-6-5 0,-6 0 0,1 2 0,0-1 0,-2 2 0,1-1 0,-20 1 0,-40-12 0,13 1 0,-1 2 0,0 2 0,-1 4 0,0 2 0,-71 5 0,88 0 0,-118-23 0,-86 23-1365,233-1-5461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67099-E201-44DA-951E-8924C5285009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21F42-7AE9-4518-8BBD-1B223C7DA92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98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https://www.reddit.com/r/Forex/comments/c3wjo1/gold_dinosaur_sell_pattern/#lightbox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13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85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MAE:  https://de.wikipedia.org/wiki/Mittlerer_absoluter_Fehler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HUBER:    Hastie, Trevor, Robert </a:t>
            </a:r>
            <a:r>
              <a:rPr lang="de-DE" dirty="0" err="1"/>
              <a:t>Tibshirani</a:t>
            </a:r>
            <a:r>
              <a:rPr lang="de-DE" dirty="0"/>
              <a:t> und Jerome Friedman (2009). The Elements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StatisticalLearning</a:t>
            </a:r>
            <a:r>
              <a:rPr lang="de-DE" dirty="0"/>
              <a:t>. Springer Series in </a:t>
            </a:r>
            <a:r>
              <a:rPr lang="de-DE" dirty="0" err="1"/>
              <a:t>Statistics</a:t>
            </a:r>
            <a:r>
              <a:rPr lang="de-DE" dirty="0"/>
              <a:t>. New York, NY: Springer New York. </a:t>
            </a:r>
            <a:r>
              <a:rPr lang="de-DE" dirty="0" err="1"/>
              <a:t>isbn</a:t>
            </a:r>
            <a:r>
              <a:rPr lang="de-DE" dirty="0"/>
              <a:t>: 978-0-387-84857-0. </a:t>
            </a:r>
            <a:r>
              <a:rPr lang="de-DE" dirty="0" err="1"/>
              <a:t>doi</a:t>
            </a:r>
            <a:r>
              <a:rPr lang="de-DE" dirty="0"/>
              <a:t>: 10.1007/978-0-387-84858-7. url: http://link.springer.com/10.1007/978-0-387-84858-7 (besucht am 06. 06. 2025).</a:t>
            </a:r>
            <a:endParaRPr lang="de-DE" noProof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54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https://medium.com/@1otherface/graduation-1cb6b6b43fae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72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dirty="0"/>
              <a:t>M-P Neuron; 1943 – Warren McCulloch  and Walter Pitts (S.300, </a:t>
            </a:r>
            <a:r>
              <a:rPr lang="de-DE" dirty="0" err="1"/>
              <a:t>Geron</a:t>
            </a:r>
            <a:r>
              <a:rPr lang="de-DE" dirty="0"/>
              <a:t>)</a:t>
            </a:r>
            <a:endParaRPr lang="en-US" dirty="0"/>
          </a:p>
          <a:p>
            <a:pPr lvl="0"/>
            <a:r>
              <a:rPr lang="de-DE" dirty="0" err="1"/>
              <a:t>Perzeptron</a:t>
            </a:r>
            <a:r>
              <a:rPr lang="de-DE" dirty="0"/>
              <a:t>; 1957 Frank Rosenblatt (S.304, </a:t>
            </a:r>
            <a:r>
              <a:rPr lang="de-DE" dirty="0" err="1"/>
              <a:t>Geron</a:t>
            </a:r>
            <a:r>
              <a:rPr lang="de-DE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Reverse-mode </a:t>
            </a: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differantion</a:t>
            </a:r>
            <a:r>
              <a:rPr lang="de-DE" dirty="0"/>
              <a:t>; 1970 Seppo </a:t>
            </a:r>
            <a:r>
              <a:rPr lang="de-DE" dirty="0" err="1"/>
              <a:t>Linnainmaa</a:t>
            </a:r>
            <a:r>
              <a:rPr lang="de-DE" dirty="0"/>
              <a:t> (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) (S.310, </a:t>
            </a:r>
            <a:r>
              <a:rPr lang="de-DE" dirty="0" err="1"/>
              <a:t>Geron</a:t>
            </a:r>
            <a:r>
              <a:rPr lang="de-DE" dirty="0"/>
              <a:t>)</a:t>
            </a:r>
            <a:endParaRPr lang="en-US" dirty="0"/>
          </a:p>
          <a:p>
            <a:pPr lvl="0"/>
            <a:r>
              <a:rPr lang="de-DE" dirty="0"/>
              <a:t>RNN; 1972 </a:t>
            </a:r>
            <a:r>
              <a:rPr lang="de-DE" dirty="0" err="1"/>
              <a:t>Shun‘ichi</a:t>
            </a:r>
            <a:r>
              <a:rPr lang="de-DE" dirty="0"/>
              <a:t> Amari statistische Mechanik -&gt; 1982 </a:t>
            </a:r>
            <a:r>
              <a:rPr lang="de-DE" dirty="0" err="1"/>
              <a:t>Hopfield</a:t>
            </a:r>
            <a:r>
              <a:rPr lang="de-DE" dirty="0"/>
              <a:t>-Netzwerk, John </a:t>
            </a:r>
            <a:r>
              <a:rPr lang="de-DE" dirty="0" err="1"/>
              <a:t>Hopfield</a:t>
            </a:r>
            <a:r>
              <a:rPr lang="de-DE" dirty="0"/>
              <a:t> (https://en.m.wikipedia.org/wiki/Neural_network_%28machine_learning%29.)</a:t>
            </a:r>
            <a:endParaRPr lang="en-US" dirty="0"/>
          </a:p>
          <a:p>
            <a:pPr lvl="0"/>
            <a:r>
              <a:rPr lang="de-DE" dirty="0"/>
              <a:t>LSTM; 1997 Sepp Hochreiter und Jürgen Schmidhuber(S.568, </a:t>
            </a:r>
            <a:r>
              <a:rPr lang="de-DE" dirty="0" err="1"/>
              <a:t>Geron</a:t>
            </a:r>
            <a:r>
              <a:rPr lang="de-DE" dirty="0"/>
              <a:t>)</a:t>
            </a:r>
            <a:endParaRPr lang="en-US" dirty="0"/>
          </a:p>
          <a:p>
            <a:pPr lvl="0"/>
            <a:r>
              <a:rPr lang="de-DE" dirty="0"/>
              <a:t>GRU; 2014 </a:t>
            </a:r>
            <a:r>
              <a:rPr lang="de-DE" dirty="0" err="1"/>
              <a:t>Kyunghyun</a:t>
            </a:r>
            <a:r>
              <a:rPr lang="de-DE" dirty="0"/>
              <a:t> Cho et al. (S.571, </a:t>
            </a:r>
            <a:r>
              <a:rPr lang="de-DE" dirty="0" err="1"/>
              <a:t>Geron</a:t>
            </a:r>
            <a:r>
              <a:rPr lang="de-DE" dirty="0"/>
              <a:t>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Transformer; Google Researcher  (S.609, </a:t>
            </a:r>
            <a:r>
              <a:rPr lang="de-DE" dirty="0" err="1"/>
              <a:t>Geron</a:t>
            </a:r>
            <a:r>
              <a:rPr lang="de-DE" dirty="0"/>
              <a:t>)</a:t>
            </a:r>
            <a:endParaRPr lang="en-US" dirty="0"/>
          </a:p>
          <a:p>
            <a:pPr lvl="0"/>
            <a:r>
              <a:rPr lang="de-DE" dirty="0"/>
              <a:t>ChatGPT-3.5; 30.11.2022 (https://de.wikipedia.org/wiki/ChatGPT)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83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3Blue1Brown Bild:  https://www.youtube.com/watch?v=tIeHLnjs5U8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92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Bild </a:t>
            </a:r>
            <a:r>
              <a:rPr lang="en-US" dirty="0" err="1"/>
              <a:t>Dinosaurier</a:t>
            </a:r>
            <a:r>
              <a:rPr lang="en-US" dirty="0"/>
              <a:t>: 	https://www.reddit.com/r/Forex/comments/c3wjo1/gold_dinosaur_sell_pattern/#lightbox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Bild </a:t>
            </a:r>
            <a:r>
              <a:rPr lang="en-US" dirty="0" err="1"/>
              <a:t>Walstreetbets</a:t>
            </a:r>
            <a:r>
              <a:rPr lang="en-US" dirty="0"/>
              <a:t>: 	</a:t>
            </a:r>
            <a:r>
              <a:rPr lang="en-US" b="0" i="0" dirty="0">
                <a:effectLst/>
                <a:latin typeface="fkGroteskNeue"/>
              </a:rPr>
              <a:t>https://www.bing.com/images/search?view=detailV2&amp;ccid=i7dUVppv&amp;id=322F2DF41D3B8FBD39BBB26DC1CF818A495458F4&amp;thid=OIP.i7dUVppvX4FTucQ74owHFAHaF-&amp;mediaurl=https%3a%2f%2fth.bing.com%2fth%2fid%2fR.8bb754569a6f5f8153b9c43be28c0714%3frik%3d9FhUSYqBz8Ftsg%26riu%3dhttp%253a%252f%252fcdn.shopify.com%252fs%252ffiles%252f1%252f0286%252f2949%252f9986%252fcollections%252fWSB_-_Subreddit_Logo_1200x1200.png%253fv%253d1612311193%26ehk%3dKEIFjFJw%252fTEGLfrNChh1b7VEZe5YP6dZ9Iah%252fyVCjnQ%253d%26risl%3d%26pid%3dImgRaw%26r%3d0&amp;exph=807&amp;expw=1000&amp;q=wallstreet+bets+transparent&amp;simid=608033629268627619&amp;FORM=IRPRST&amp;ck=D6B5BAF23A0C97744BCA24283EBBD210&amp;selectedIndex=1&amp;itb=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fkGroteskNeue"/>
              </a:rPr>
              <a:t>Bild Google:		https://www.google.com/search?q=googletranslate</a:t>
            </a:r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47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6E3CF-926B-33F5-A7B6-311D4C564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B0D58F3-239A-052D-BE8D-01C7D5F2E5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527D00-17D0-148C-A01E-239FB0540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Phi‘ und L/</a:t>
            </a:r>
            <a:r>
              <a:rPr lang="de-DE" dirty="0" err="1"/>
              <a:t>wxh</a:t>
            </a:r>
            <a:r>
              <a:rPr lang="de-DE" dirty="0"/>
              <a:t> = (</a:t>
            </a:r>
            <a:r>
              <a:rPr lang="de-DE" dirty="0" err="1"/>
              <a:t>Aggarwal</a:t>
            </a:r>
            <a:r>
              <a:rPr lang="de-DE" dirty="0"/>
              <a:t> 2023, S. 279)</a:t>
            </a:r>
            <a:br>
              <a:rPr lang="de-DE" dirty="0"/>
            </a:br>
            <a:br>
              <a:rPr lang="de-DE" dirty="0"/>
            </a:br>
            <a:r>
              <a:rPr lang="de-DE" dirty="0"/>
              <a:t>https://sebastianraschka.com/pdf/lecture-notes/stat453ss21/L15_intro-rnn__slides.pdf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E56B6C-E1D1-4772-F54B-5C78F17EC8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25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379D5-2E1D-DBE6-0635-D5F73CC80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263AB90-D452-8F8F-FABA-1B386EFF03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B15068A-6AEA-938C-CA3D-9F86F5DF8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Phi‘ und L/</a:t>
            </a:r>
            <a:r>
              <a:rPr lang="de-DE" dirty="0" err="1"/>
              <a:t>wxh</a:t>
            </a:r>
            <a:r>
              <a:rPr lang="de-DE" dirty="0"/>
              <a:t> = (</a:t>
            </a:r>
            <a:r>
              <a:rPr lang="de-DE" dirty="0" err="1"/>
              <a:t>Aggarwal</a:t>
            </a:r>
            <a:r>
              <a:rPr lang="de-DE" dirty="0"/>
              <a:t> 2023, S. 279)</a:t>
            </a:r>
            <a:br>
              <a:rPr lang="de-DE" dirty="0"/>
            </a:br>
            <a:br>
              <a:rPr lang="de-DE" dirty="0"/>
            </a:br>
            <a:r>
              <a:rPr lang="de-DE" dirty="0"/>
              <a:t>https://sebastianraschka.com/pdf/lecture-notes/stat453ss21/L15_intro-rnn__slides.pdf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6952C7-78CC-07E5-4838-1F0F01C19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90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 https://www.ibm.com/think/topics/gradient-descent</a:t>
            </a:r>
          </a:p>
          <a:p>
            <a:r>
              <a:rPr lang="de-DE" dirty="0"/>
              <a:t>Schreibweise: https://en.wikipedia.org/wiki/Vanishing_gradient_problem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tanh(</a:t>
            </a:r>
            <a:r>
              <a:rPr lang="el-G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)=2</a:t>
            </a:r>
            <a:r>
              <a:rPr lang="el-G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</a:t>
            </a:r>
            <a:r>
              <a:rPr lang="el-G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)−1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https://sebastianraschka.com/faq/docs/tanh-sigmoid-relationship.html</a:t>
            </a:r>
          </a:p>
          <a:p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sigmoid(x) = 1 / (1 + e^(-x))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  <a:p>
            <a:r>
              <a:rPr lang="pt-BR" dirty="0"/>
              <a:t>tanh(x) = (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e^</a:t>
            </a:r>
            <a:r>
              <a:rPr lang="pt-BR" dirty="0"/>
              <a:t>(x) - 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e^ </a:t>
            </a:r>
            <a:r>
              <a:rPr lang="pt-BR" dirty="0"/>
              <a:t>(-x)) / (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e^</a:t>
            </a:r>
            <a:r>
              <a:rPr lang="pt-BR" dirty="0"/>
              <a:t>(x) + 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e^ </a:t>
            </a:r>
            <a:r>
              <a:rPr lang="pt-BR" dirty="0"/>
              <a:t>(-x))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68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60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980141A-1CF3-4AB9-B98D-0A91A65EA09C}" type="datetimeFigureOut">
              <a:rPr lang="de-DE" smtClean="0"/>
              <a:t>28.07.2025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737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28.07.2025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357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28.07.2025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15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28.07.2025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977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80141A-1CF3-4AB9-B98D-0A91A65EA09C}" type="datetimeFigureOut">
              <a:rPr lang="de-DE" smtClean="0"/>
              <a:t>28.07.2025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05391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28.07.2025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9044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28.07.2025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8790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28.07.2025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9183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28.07.2025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343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80141A-1CF3-4AB9-B98D-0A91A65EA09C}" type="datetimeFigureOut">
              <a:rPr lang="de-DE" smtClean="0"/>
              <a:t>28.07.2025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935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80141A-1CF3-4AB9-B98D-0A91A65EA09C}" type="datetimeFigureOut">
              <a:rPr lang="de-DE" smtClean="0"/>
              <a:t>28.07.2025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9211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F980141A-1CF3-4AB9-B98D-0A91A65EA09C}" type="datetimeFigureOut">
              <a:rPr lang="de-DE" smtClean="0"/>
              <a:pPr/>
              <a:t>28.07.2025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6EAB4CAE-A728-40FE-83F6-0569983D2D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3072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h.github.io/posts/2015-08-Understanding-LSTMs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0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hyperlink" Target="https://colah.github.io/posts/2015-08-Understanding-LSTMs/" TargetMode="External"/><Relationship Id="rId5" Type="http://schemas.openxmlformats.org/officeDocument/2006/relationships/image" Target="../media/image38.png"/><Relationship Id="rId10" Type="http://schemas.openxmlformats.org/officeDocument/2006/relationships/image" Target="../media/image36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colah.github.io/posts/2015-08-Understanding-LSTM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colah.github.io/posts/2015-08-Understanding-LSTMs/" TargetMode="Externa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h.github.io/posts/2015-08-Understanding-LSTMs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1.png"/><Relationship Id="rId3" Type="http://schemas.openxmlformats.org/officeDocument/2006/relationships/image" Target="../media/image56.png"/><Relationship Id="rId7" Type="http://schemas.openxmlformats.org/officeDocument/2006/relationships/customXml" Target="../ink/ink1.xml"/><Relationship Id="rId12" Type="http://schemas.openxmlformats.org/officeDocument/2006/relationships/customXml" Target="../ink/ink3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h.github.io/posts/2015-08-Understanding-LSTMs/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36.png"/><Relationship Id="rId10" Type="http://schemas.openxmlformats.org/officeDocument/2006/relationships/image" Target="../media/image80.png"/><Relationship Id="rId4" Type="http://schemas.openxmlformats.org/officeDocument/2006/relationships/image" Target="../media/image30.png"/><Relationship Id="rId9" Type="http://schemas.openxmlformats.org/officeDocument/2006/relationships/customXml" Target="../ink/ink2.xml"/><Relationship Id="rId1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hyperlink" Target="https://colah.github.io/posts/2015-08-Understanding-LSTMs/" TargetMode="External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oogle_Neural_Machine_Transla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1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hyperlink" Target="https://www.youtube.com/watch?v=tIeHLnjs5U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h.github.io/posts/2015-08-Understanding-LSTMs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hyperlink" Target="https://colah.github.io/posts/2015-08-Understanding-LSTM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04DA2-158C-E5AE-BB92-8A29880FB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4185" y="1384092"/>
            <a:ext cx="9751422" cy="2349708"/>
          </a:xfrm>
        </p:spPr>
        <p:txBody>
          <a:bodyPr/>
          <a:lstStyle/>
          <a:p>
            <a:br>
              <a:rPr lang="de-DE" sz="4800" noProof="0" dirty="0"/>
            </a:br>
            <a:r>
              <a:rPr lang="de-DE" sz="4800" b="1" noProof="0" dirty="0"/>
              <a:t>Long Short-Term Memory [LSTM]</a:t>
            </a:r>
            <a:br>
              <a:rPr lang="de-DE" sz="4800" noProof="0" dirty="0"/>
            </a:br>
            <a:br>
              <a:rPr lang="de-DE" sz="4800" noProof="0" dirty="0"/>
            </a:br>
            <a:r>
              <a:rPr lang="de-DE" sz="2400" noProof="0" dirty="0"/>
              <a:t>Seminar: </a:t>
            </a:r>
            <a:r>
              <a:rPr lang="de-DE" sz="2400" i="1" noProof="0" dirty="0"/>
              <a:t>Moderne Ansätze des </a:t>
            </a:r>
            <a:r>
              <a:rPr lang="de-DE" sz="2400" i="1" noProof="0" dirty="0" err="1"/>
              <a:t>Machine</a:t>
            </a:r>
            <a:r>
              <a:rPr lang="de-DE" sz="2400" i="1" noProof="0" dirty="0"/>
              <a:t> Learning</a:t>
            </a:r>
            <a:endParaRPr lang="de-DE" sz="4800" i="1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5349DC2-E250-DED0-3653-B2253C866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4185" y="4570876"/>
            <a:ext cx="9751422" cy="1086237"/>
          </a:xfrm>
        </p:spPr>
        <p:txBody>
          <a:bodyPr>
            <a:normAutofit fontScale="92500" lnSpcReduction="10000"/>
          </a:bodyPr>
          <a:lstStyle/>
          <a:p>
            <a:pPr algn="r"/>
            <a:endParaRPr lang="de-DE" dirty="0"/>
          </a:p>
          <a:p>
            <a:pPr algn="r"/>
            <a:r>
              <a:rPr lang="de-DE" dirty="0"/>
              <a:t>11</a:t>
            </a:r>
            <a:r>
              <a:rPr lang="de-DE" noProof="0" dirty="0"/>
              <a:t> Juli, 2025 Hamburg</a:t>
            </a:r>
          </a:p>
          <a:p>
            <a:pPr algn="r"/>
            <a:r>
              <a:rPr lang="de-DE" noProof="0" dirty="0"/>
              <a:t>B.Sc.-Studiengang „Wirtschaftsingenieurwesen“</a:t>
            </a:r>
          </a:p>
          <a:p>
            <a:pPr algn="r"/>
            <a:endParaRPr lang="de-DE" noProof="0" dirty="0"/>
          </a:p>
        </p:txBody>
      </p:sp>
      <p:pic>
        <p:nvPicPr>
          <p:cNvPr id="7" name="Grafik 6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97C16B40-6106-B2FF-111E-1FC4FD79F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4130"/>
            <a:ext cx="4798142" cy="22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17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FCB94E-4ABA-9B22-0349-9B0706D4B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Das „Short-Memory“ 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C7C267-4CBF-23EF-4745-650B51A37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057651"/>
          </a:xfrm>
        </p:spPr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b="1" noProof="0" dirty="0" err="1"/>
              <a:t>Vanishing</a:t>
            </a:r>
            <a:r>
              <a:rPr lang="de-DE" b="1" noProof="0" dirty="0"/>
              <a:t> Gradient</a:t>
            </a:r>
            <a:r>
              <a:rPr lang="de-DE" noProof="0" dirty="0"/>
              <a:t>	  </a:t>
            </a:r>
          </a:p>
          <a:p>
            <a:pPr lvl="1"/>
            <a:r>
              <a:rPr lang="de-DE" sz="1800" dirty="0"/>
              <a:t>Bei:   |</a:t>
            </a:r>
            <a:r>
              <a:rPr lang="de-DE" sz="1800" dirty="0" err="1"/>
              <a:t>W</a:t>
            </a:r>
            <a:r>
              <a:rPr lang="de-DE" sz="1800" baseline="-25000" dirty="0" err="1"/>
              <a:t>hh</a:t>
            </a:r>
            <a:r>
              <a:rPr lang="de-DE" sz="1800" dirty="0"/>
              <a:t>|&lt; 1    --&gt; Vergangenheit weniger wichtig</a:t>
            </a:r>
          </a:p>
          <a:p>
            <a:pPr lvl="1"/>
            <a:r>
              <a:rPr lang="de-DE" sz="1800" dirty="0"/>
              <a:t>(Optimierung stoppt zu früh) </a:t>
            </a:r>
          </a:p>
          <a:p>
            <a:pPr marL="530352" lvl="1" indent="0">
              <a:buNone/>
            </a:pPr>
            <a:endParaRPr lang="de-DE" sz="1800" noProof="0" dirty="0"/>
          </a:p>
          <a:p>
            <a:pPr lvl="1"/>
            <a:endParaRPr lang="de-DE" noProof="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dirty="0"/>
          </a:p>
          <a:p>
            <a:r>
              <a:rPr lang="de-DE" b="1" noProof="0" dirty="0" err="1"/>
              <a:t>Exploding</a:t>
            </a:r>
            <a:r>
              <a:rPr lang="de-DE" b="1" dirty="0"/>
              <a:t> Gradient</a:t>
            </a:r>
            <a:r>
              <a:rPr lang="de-DE" dirty="0"/>
              <a:t>	  	</a:t>
            </a:r>
            <a:r>
              <a:rPr lang="de-DE" noProof="0" dirty="0"/>
              <a:t>	</a:t>
            </a:r>
            <a:endParaRPr lang="de-DE" dirty="0"/>
          </a:p>
          <a:p>
            <a:pPr lvl="1"/>
            <a:r>
              <a:rPr lang="de-DE" sz="1800" dirty="0"/>
              <a:t>Bei:   |</a:t>
            </a:r>
            <a:r>
              <a:rPr lang="de-DE" sz="1800" dirty="0" err="1"/>
              <a:t>W</a:t>
            </a:r>
            <a:r>
              <a:rPr lang="de-DE" sz="1800" baseline="-25000" dirty="0" err="1"/>
              <a:t>hh</a:t>
            </a:r>
            <a:r>
              <a:rPr lang="de-DE" sz="1800" dirty="0"/>
              <a:t>| &gt; 1   --&gt; Vergangenheit wichtiger als jetzt</a:t>
            </a:r>
          </a:p>
          <a:p>
            <a:pPr lvl="1"/>
            <a:r>
              <a:rPr lang="de-DE" sz="1800" dirty="0"/>
              <a:t>(keine Optimierung möglich)</a:t>
            </a:r>
          </a:p>
          <a:p>
            <a:endParaRPr lang="de-DE" noProof="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383555-20EB-1ACC-9255-0DE1D43E3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174" y="1735820"/>
            <a:ext cx="7287212" cy="88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3E93537B-91DA-BF4F-08FE-EE1FBD8C9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869" y="3804201"/>
            <a:ext cx="6056264" cy="45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2343137A-A7D5-F35A-FFD7-5BD46B520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869" y="6117976"/>
            <a:ext cx="7287212" cy="45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24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1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42773 -0.261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80" y="-1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E2A133-1B05-5F5A-5D95-C37537017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Long Short-Term Memory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42738E4-2264-BF4B-8C21-60AB4C78603B}"/>
              </a:ext>
            </a:extLst>
          </p:cNvPr>
          <p:cNvGrpSpPr>
            <a:grpSpLocks noChangeAspect="1"/>
          </p:cNvGrpSpPr>
          <p:nvPr/>
        </p:nvGrpSpPr>
        <p:grpSpPr>
          <a:xfrm>
            <a:off x="1470680" y="1673942"/>
            <a:ext cx="14960227" cy="3879448"/>
            <a:chOff x="4638674" y="1833832"/>
            <a:chExt cx="10559195" cy="2624123"/>
          </a:xfrm>
        </p:grpSpPr>
        <p:pic>
          <p:nvPicPr>
            <p:cNvPr id="5" name="Grafik 4" descr="Ein Bild, das Screenshot, Cartoon enthält.&#10;&#10;KI-generierte Inhalte können fehlerhaft sein.">
              <a:extLst>
                <a:ext uri="{FF2B5EF4-FFF2-40B4-BE49-F238E27FC236}">
                  <a16:creationId xmlns:a16="http://schemas.microsoft.com/office/drawing/2014/main" id="{D802DCB7-2655-A2D3-752D-B872E084C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674" y="1833832"/>
              <a:ext cx="6847723" cy="257288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FFF6D64B-4E60-76C1-B0DC-B971EC2DB0FA}"/>
                </a:ext>
              </a:extLst>
            </p:cNvPr>
            <p:cNvSpPr txBox="1"/>
            <p:nvPr/>
          </p:nvSpPr>
          <p:spPr>
            <a:xfrm>
              <a:off x="9832566" y="4208133"/>
              <a:ext cx="5365303" cy="249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noProof="0" dirty="0">
                  <a:latin typeface="Arial" panose="020B0604020202020204" pitchFamily="34" charset="0"/>
                </a:rPr>
                <a:t>LSTM-Architektur: </a:t>
              </a:r>
              <a:r>
                <a:rPr lang="de-DE" noProof="0" dirty="0" err="1">
                  <a:latin typeface="Arial" panose="020B0604020202020204" pitchFamily="34" charset="0"/>
                  <a:hlinkClick r:id="rId3"/>
                </a:rPr>
                <a:t>colah's</a:t>
              </a:r>
              <a:r>
                <a:rPr lang="de-DE" noProof="0" dirty="0">
                  <a:latin typeface="Arial" panose="020B0604020202020204" pitchFamily="34" charset="0"/>
                  <a:hlinkClick r:id="rId3"/>
                </a:rPr>
                <a:t> </a:t>
              </a:r>
              <a:r>
                <a:rPr lang="de-DE" noProof="0" dirty="0" err="1">
                  <a:latin typeface="Arial" panose="020B0604020202020204" pitchFamily="34" charset="0"/>
                  <a:hlinkClick r:id="rId3"/>
                </a:rPr>
                <a:t>blog</a:t>
              </a:r>
              <a:endParaRPr lang="de-DE" noProof="0" dirty="0">
                <a:latin typeface="Arial" panose="020B0604020202020204" pitchFamily="34" charset="0"/>
              </a:endParaRPr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0EDB14F9-AFB9-AB72-0A90-3F70CDD42CFC}"/>
              </a:ext>
            </a:extLst>
          </p:cNvPr>
          <p:cNvSpPr txBox="1"/>
          <p:nvPr/>
        </p:nvSpPr>
        <p:spPr>
          <a:xfrm>
            <a:off x="5181598" y="5867400"/>
            <a:ext cx="294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</a:rPr>
              <a:t>Interne Gate-Netze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4C744380-A1FF-C866-AE79-BD40F494082E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5181599" y="4119716"/>
            <a:ext cx="1473763" cy="1747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0A8E72A-578C-4BCC-2B93-FFC729F3E3C7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5572431" y="4119716"/>
            <a:ext cx="1082931" cy="1747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8B7389E-5315-BBA8-7844-101A2FE83A8D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6558116" y="4119716"/>
            <a:ext cx="97246" cy="1747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420717B9-3596-5F41-9005-84EE009898E0}"/>
              </a:ext>
            </a:extLst>
          </p:cNvPr>
          <p:cNvSpPr txBox="1"/>
          <p:nvPr/>
        </p:nvSpPr>
        <p:spPr>
          <a:xfrm>
            <a:off x="8129126" y="1156712"/>
            <a:ext cx="342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</a:rPr>
              <a:t>Weitere Übergabe Variable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EC2FAB7-AB49-21EB-9764-4F982089F0B7}"/>
              </a:ext>
            </a:extLst>
          </p:cNvPr>
          <p:cNvCxnSpPr>
            <a:cxnSpLocks/>
          </p:cNvCxnSpPr>
          <p:nvPr/>
        </p:nvCxnSpPr>
        <p:spPr>
          <a:xfrm flipH="1">
            <a:off x="7867650" y="1526044"/>
            <a:ext cx="1381125" cy="1468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39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7EB7A-226E-04B8-8194-DA9B838D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DB02A5B-1FB1-C661-8DED-CFA57EF64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965222"/>
                <a:ext cx="4881716" cy="4572000"/>
              </a:xfrm>
              <a:ln w="25400">
                <a:noFill/>
              </a:ln>
            </p:spPr>
            <p:txBody>
              <a:bodyPr>
                <a:normAutofit lnSpcReduction="10000"/>
              </a:bodyPr>
              <a:lstStyle/>
              <a:p>
                <a:r>
                  <a:rPr lang="de-DE" dirty="0"/>
                  <a:t>Gate-Netze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→[0, 1]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Lernen „Trigger“</a:t>
                </a:r>
              </a:p>
              <a:p>
                <a:pPr lvl="1"/>
                <a:r>
                  <a:rPr lang="de-DE" dirty="0"/>
                  <a:t>Steuern</a:t>
                </a:r>
              </a:p>
              <a:p>
                <a:pPr lvl="1"/>
                <a:endParaRPr lang="de-DE" dirty="0"/>
              </a:p>
              <a:p>
                <a:r>
                  <a:rPr lang="de-DE" dirty="0"/>
                  <a:t>Internes Memory-Netz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𝑡𝑎𝑛h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→[−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1]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Lernt „Informationsgehalt“</a:t>
                </a:r>
              </a:p>
              <a:p>
                <a:pPr lvl="1"/>
                <a:r>
                  <a:rPr lang="de-DE" dirty="0"/>
                  <a:t>Normalisiert</a:t>
                </a:r>
              </a:p>
              <a:p>
                <a:endParaRPr lang="de-DE" dirty="0"/>
              </a:p>
              <a:p>
                <a:r>
                  <a:rPr lang="de-DE" dirty="0"/>
                  <a:t>Kombinierer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&amp;+&amp;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func>
                          <m:func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𝑡𝑎𝑛h</m:t>
                            </m:r>
                          </m:fNam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Verbinden Netze &amp; States</a:t>
                </a:r>
              </a:p>
              <a:p>
                <a:pPr lvl="1"/>
                <a:r>
                  <a:rPr lang="de-DE" dirty="0"/>
                  <a:t>(Normalisiert)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DB02A5B-1FB1-C661-8DED-CFA57EF64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965222"/>
                <a:ext cx="4881716" cy="4572000"/>
              </a:xfrm>
              <a:blipFill>
                <a:blip r:embed="rId3"/>
                <a:stretch>
                  <a:fillRect l="-1124" t="-1600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C4C292B0-191B-B4CA-72B0-0ED3EBC6F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319" y="1984272"/>
            <a:ext cx="362000" cy="22386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A86927D-C210-56BE-7E67-F721CD8EA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738" y="3422901"/>
            <a:ext cx="658562" cy="29054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F7BFAFC-8B77-3963-8027-5F7A8E988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262" y="5553155"/>
            <a:ext cx="321452" cy="29054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8ED32F3-FABD-C82C-F771-F8F92EF661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5458" y="5553156"/>
            <a:ext cx="290542" cy="29054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C831D21-A98D-FF5B-1655-628DB9273D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7800" y="5151350"/>
            <a:ext cx="708200" cy="309033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F437A00-ADBA-4059-30E4-F5B877DD3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438" y="0"/>
            <a:ext cx="4411562" cy="291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EEF61DE-FDD3-A9C3-141A-9E770B261654}"/>
              </a:ext>
            </a:extLst>
          </p:cNvPr>
          <p:cNvGrpSpPr>
            <a:grpSpLocks noChangeAspect="1"/>
          </p:cNvGrpSpPr>
          <p:nvPr/>
        </p:nvGrpSpPr>
        <p:grpSpPr>
          <a:xfrm>
            <a:off x="7416857" y="2780817"/>
            <a:ext cx="6310690" cy="4117372"/>
            <a:chOff x="6192762" y="1816962"/>
            <a:chExt cx="3898123" cy="2605057"/>
          </a:xfrm>
        </p:grpSpPr>
        <p:pic>
          <p:nvPicPr>
            <p:cNvPr id="5" name="Grafik 4" descr="Ein Bild, das Screenshot, Cartoon enthält.&#10;&#10;KI-generierte Inhalte können fehlerhaft sein.">
              <a:extLst>
                <a:ext uri="{FF2B5EF4-FFF2-40B4-BE49-F238E27FC236}">
                  <a16:creationId xmlns:a16="http://schemas.microsoft.com/office/drawing/2014/main" id="{7563901A-A170-00C7-BEFD-9E8E8A72A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07" t="1" r="33295" b="-1251"/>
            <a:stretch>
              <a:fillRect/>
            </a:stretch>
          </p:blipFill>
          <p:spPr>
            <a:xfrm>
              <a:off x="6192762" y="1816962"/>
              <a:ext cx="2964960" cy="2605057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D69CBD6B-303F-4C85-A99C-2D8BF1E891C0}"/>
                </a:ext>
              </a:extLst>
            </p:cNvPr>
            <p:cNvSpPr txBox="1"/>
            <p:nvPr/>
          </p:nvSpPr>
          <p:spPr>
            <a:xfrm>
              <a:off x="7675242" y="4196718"/>
              <a:ext cx="2415643" cy="175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noProof="0" dirty="0">
                  <a:latin typeface="Arial" panose="020B0604020202020204" pitchFamily="34" charset="0"/>
                </a:rPr>
                <a:t>LSTM-Architektur: </a:t>
              </a:r>
              <a:r>
                <a:rPr lang="de-DE" sz="1200" noProof="0" dirty="0" err="1">
                  <a:latin typeface="Arial" panose="020B0604020202020204" pitchFamily="34" charset="0"/>
                  <a:hlinkClick r:id="rId11"/>
                </a:rPr>
                <a:t>colah's</a:t>
              </a:r>
              <a:r>
                <a:rPr lang="de-DE" sz="1200" noProof="0" dirty="0">
                  <a:latin typeface="Arial" panose="020B0604020202020204" pitchFamily="34" charset="0"/>
                  <a:hlinkClick r:id="rId11"/>
                </a:rPr>
                <a:t> </a:t>
              </a:r>
              <a:r>
                <a:rPr lang="de-DE" sz="1200" noProof="0" dirty="0" err="1">
                  <a:latin typeface="Arial" panose="020B0604020202020204" pitchFamily="34" charset="0"/>
                  <a:hlinkClick r:id="rId11"/>
                </a:rPr>
                <a:t>blog</a:t>
              </a:r>
              <a:endParaRPr lang="de-DE" sz="1200" noProof="0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0482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2A217-2FD4-72C7-D19A-67A06B6A2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196056-436D-FB61-3DD9-2BDA66C2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Gates - Long Term-</a:t>
            </a:r>
            <a:r>
              <a:rPr lang="de-DE" noProof="0" dirty="0"/>
              <a:t>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214DEEB-F6CF-0C70-9B21-C35D65E5D0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285999"/>
                <a:ext cx="4291781" cy="450326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noProof="0" dirty="0"/>
                  <a:t>Forget 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de-DE" noProof="0" dirty="0"/>
              </a:p>
              <a:p>
                <a:pPr lvl="1"/>
                <a:r>
                  <a:rPr lang="de-DE" dirty="0"/>
                  <a:t>Vergessen alter Informationen</a:t>
                </a:r>
                <a:endParaRPr lang="de-DE" noProof="0" dirty="0"/>
              </a:p>
              <a:p>
                <a:pPr lvl="1"/>
                <a:endParaRPr lang="de-DE" noProof="0" dirty="0"/>
              </a:p>
              <a:p>
                <a:pPr lvl="1"/>
                <a:endParaRPr lang="de-DE" dirty="0"/>
              </a:p>
              <a:p>
                <a:pPr lvl="1"/>
                <a:endParaRPr lang="de-DE" noProof="0" dirty="0"/>
              </a:p>
              <a:p>
                <a:r>
                  <a:rPr lang="de-DE" noProof="0" dirty="0"/>
                  <a:t>Input Gate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de-DE" noProof="0" dirty="0"/>
              </a:p>
              <a:p>
                <a:pPr lvl="1"/>
                <a:r>
                  <a:rPr lang="de-DE" noProof="0" dirty="0"/>
                  <a:t>Speichern neuer Informationen</a:t>
                </a:r>
              </a:p>
              <a:p>
                <a:pPr lvl="1"/>
                <a:endParaRPr lang="de-DE" dirty="0"/>
              </a:p>
              <a:p>
                <a:r>
                  <a:rPr lang="de-DE" dirty="0"/>
                  <a:t>Internal </a:t>
                </a:r>
                <a:r>
                  <a:rPr lang="de-DE" dirty="0" err="1"/>
                  <a:t>Cell</a:t>
                </a:r>
                <a:r>
                  <a:rPr lang="de-DE" dirty="0"/>
                  <a:t>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acc>
                          <m:accPr>
                            <m:chr m:val="̃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Langzeit-Information aufnehmen</a:t>
                </a:r>
              </a:p>
              <a:p>
                <a:pPr lvl="1"/>
                <a:endParaRPr lang="de-DE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214DEEB-F6CF-0C70-9B21-C35D65E5D0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285999"/>
                <a:ext cx="4291781" cy="4503261"/>
              </a:xfrm>
              <a:blipFill>
                <a:blip r:embed="rId2"/>
                <a:stretch>
                  <a:fillRect l="-1136" t="-1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179EB402-3435-6E4C-CAF9-06769E3B3394}"/>
              </a:ext>
            </a:extLst>
          </p:cNvPr>
          <p:cNvGrpSpPr/>
          <p:nvPr/>
        </p:nvGrpSpPr>
        <p:grpSpPr>
          <a:xfrm>
            <a:off x="5366283" y="1290939"/>
            <a:ext cx="6647277" cy="2525842"/>
            <a:chOff x="3894578" y="37137"/>
            <a:chExt cx="8214283" cy="3164927"/>
          </a:xfrm>
        </p:grpSpPr>
        <p:pic>
          <p:nvPicPr>
            <p:cNvPr id="40" name="Grafik 39" descr="Ein Bild, das Entwurf, Screenshot enthält.&#10;&#10;KI-generierte Inhalte können fehlerhaft sein.">
              <a:extLst>
                <a:ext uri="{FF2B5EF4-FFF2-40B4-BE49-F238E27FC236}">
                  <a16:creationId xmlns:a16="http://schemas.microsoft.com/office/drawing/2014/main" id="{3562D97B-EB91-A1B4-52D7-7DA5D669A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262"/>
            <a:stretch>
              <a:fillRect/>
            </a:stretch>
          </p:blipFill>
          <p:spPr>
            <a:xfrm>
              <a:off x="3894578" y="37137"/>
              <a:ext cx="5303511" cy="3106106"/>
            </a:xfrm>
            <a:prstGeom prst="rect">
              <a:avLst/>
            </a:prstGeom>
          </p:spPr>
        </p:pic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EC37868F-814C-E96B-3670-B6E6BBE87B3A}"/>
                </a:ext>
              </a:extLst>
            </p:cNvPr>
            <p:cNvSpPr txBox="1"/>
            <p:nvPr/>
          </p:nvSpPr>
          <p:spPr>
            <a:xfrm>
              <a:off x="5530410" y="2854979"/>
              <a:ext cx="5486400" cy="347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noProof="0" dirty="0">
                  <a:latin typeface="Arial" panose="020B0604020202020204" pitchFamily="34" charset="0"/>
                </a:rPr>
                <a:t>Forget Gate: </a:t>
              </a:r>
              <a:r>
                <a:rPr lang="de-DE" sz="1200" noProof="0" dirty="0" err="1">
                  <a:latin typeface="Arial" panose="020B0604020202020204" pitchFamily="34" charset="0"/>
                  <a:hlinkClick r:id="rId4"/>
                </a:rPr>
                <a:t>colah's</a:t>
              </a:r>
              <a:r>
                <a:rPr lang="de-DE" sz="1200" noProof="0" dirty="0">
                  <a:latin typeface="Arial" panose="020B0604020202020204" pitchFamily="34" charset="0"/>
                  <a:hlinkClick r:id="rId4"/>
                </a:rPr>
                <a:t> </a:t>
              </a:r>
              <a:r>
                <a:rPr lang="de-DE" sz="1200" noProof="0" dirty="0" err="1">
                  <a:latin typeface="Arial" panose="020B0604020202020204" pitchFamily="34" charset="0"/>
                  <a:hlinkClick r:id="rId4"/>
                </a:rPr>
                <a:t>blog</a:t>
              </a:r>
              <a:endParaRPr lang="de-DE" sz="1200" noProof="0" dirty="0">
                <a:latin typeface="Arial" panose="020B0604020202020204" pitchFamily="34" charset="0"/>
              </a:endParaRP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16F831C3-32EC-4963-A825-FAFB07B2C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7780" y="1115334"/>
              <a:ext cx="3041081" cy="783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5A044690-9CD6-41C9-F19E-4DFD8E2F119B}"/>
              </a:ext>
            </a:extLst>
          </p:cNvPr>
          <p:cNvGrpSpPr/>
          <p:nvPr/>
        </p:nvGrpSpPr>
        <p:grpSpPr>
          <a:xfrm>
            <a:off x="5366282" y="4296697"/>
            <a:ext cx="6668549" cy="2561303"/>
            <a:chOff x="2992838" y="3292666"/>
            <a:chExt cx="8240569" cy="3209361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745B79BB-6AE9-7193-47B1-E7B7FC9F5CDE}"/>
                </a:ext>
              </a:extLst>
            </p:cNvPr>
            <p:cNvGrpSpPr/>
            <p:nvPr/>
          </p:nvGrpSpPr>
          <p:grpSpPr>
            <a:xfrm>
              <a:off x="2992838" y="3292666"/>
              <a:ext cx="8214284" cy="3209361"/>
              <a:chOff x="2992838" y="3292666"/>
              <a:chExt cx="8214284" cy="3209361"/>
            </a:xfrm>
          </p:grpSpPr>
          <p:pic>
            <p:nvPicPr>
              <p:cNvPr id="46" name="Grafik 45" descr="Ein Bild, das Rechteck, Entwurf, Stecker enthält.&#10;&#10;KI-generierte Inhalte können fehlerhaft sein.">
                <a:extLst>
                  <a:ext uri="{FF2B5EF4-FFF2-40B4-BE49-F238E27FC236}">
                    <a16:creationId xmlns:a16="http://schemas.microsoft.com/office/drawing/2014/main" id="{91CB468D-7552-D105-A0B3-395D58E0D8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8859"/>
              <a:stretch>
                <a:fillRect/>
              </a:stretch>
            </p:blipFill>
            <p:spPr>
              <a:xfrm>
                <a:off x="2992838" y="3292666"/>
                <a:ext cx="5171234" cy="3123228"/>
              </a:xfrm>
              <a:prstGeom prst="rect">
                <a:avLst/>
              </a:prstGeom>
            </p:spPr>
          </p:pic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EB8168A4-BC78-B980-1EE5-586A79581561}"/>
                  </a:ext>
                </a:extLst>
              </p:cNvPr>
              <p:cNvSpPr txBox="1"/>
              <p:nvPr/>
            </p:nvSpPr>
            <p:spPr>
              <a:xfrm>
                <a:off x="5530409" y="6154942"/>
                <a:ext cx="5486400" cy="347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noProof="0" dirty="0">
                    <a:latin typeface="Arial" panose="020B0604020202020204" pitchFamily="34" charset="0"/>
                  </a:rPr>
                  <a:t>Input Gate: </a:t>
                </a:r>
                <a:r>
                  <a:rPr lang="de-DE" sz="1200" noProof="0" dirty="0" err="1">
                    <a:latin typeface="Arial" panose="020B0604020202020204" pitchFamily="34" charset="0"/>
                    <a:hlinkClick r:id="rId4"/>
                  </a:rPr>
                  <a:t>colah's</a:t>
                </a:r>
                <a:r>
                  <a:rPr lang="de-DE" sz="1200" noProof="0" dirty="0">
                    <a:latin typeface="Arial" panose="020B0604020202020204" pitchFamily="34" charset="0"/>
                    <a:hlinkClick r:id="rId4"/>
                  </a:rPr>
                  <a:t> </a:t>
                </a:r>
                <a:r>
                  <a:rPr lang="de-DE" sz="1200" noProof="0" dirty="0" err="1">
                    <a:latin typeface="Arial" panose="020B0604020202020204" pitchFamily="34" charset="0"/>
                    <a:hlinkClick r:id="rId4"/>
                  </a:rPr>
                  <a:t>blog</a:t>
                </a:r>
                <a:endParaRPr lang="de-DE" sz="1200" noProof="0" dirty="0">
                  <a:latin typeface="Arial" panose="020B0604020202020204" pitchFamily="34" charset="0"/>
                </a:endParaRPr>
              </a:p>
            </p:txBody>
          </p:sp>
          <p:pic>
            <p:nvPicPr>
              <p:cNvPr id="48" name="Picture 4">
                <a:extLst>
                  <a:ext uri="{FF2B5EF4-FFF2-40B4-BE49-F238E27FC236}">
                    <a16:creationId xmlns:a16="http://schemas.microsoft.com/office/drawing/2014/main" id="{E69D291F-9E8F-65E8-6E6E-B2AF6FE78E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40267" y="3647304"/>
                <a:ext cx="2966855" cy="791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CB2C8419-B055-41FE-065A-ACF058FA0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7474" y="5099754"/>
              <a:ext cx="3285933" cy="714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6818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4070F-6203-BC09-E1B1-A779E85E9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6F7542-3D33-5622-12D1-71BAAE08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Cell</a:t>
            </a:r>
            <a:r>
              <a:rPr lang="de-DE" noProof="0" dirty="0"/>
              <a:t> State – Long Term Memory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E98D564-533A-E6E2-D159-966AEFE44A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err="1"/>
                  <a:t>Cell</a:t>
                </a:r>
                <a:r>
                  <a:rPr lang="de-DE" dirty="0"/>
                  <a:t> State </a:t>
                </a:r>
                <a14:m>
                  <m:oMath xmlns:m="http://schemas.openxmlformats.org/officeDocument/2006/math">
                    <m:r>
                      <a:rPr lang="de-DE" dirty="0">
                        <a:latin typeface="Cambria Math" panose="02040503050406030204" pitchFamily="18" charset="0"/>
                      </a:rPr>
                      <m:t>	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Langzeitgedächtnis</a:t>
                </a:r>
              </a:p>
              <a:p>
                <a:pPr lvl="1"/>
                <a:r>
                  <a:rPr lang="de-DE" dirty="0"/>
                  <a:t>Informations-Highway</a:t>
                </a:r>
              </a:p>
              <a:p>
                <a:endParaRPr lang="de-DE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E98D564-533A-E6E2-D159-966AEFE44A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1" t="-13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592322C-FDA8-8119-BE7E-DDF810A1461D}"/>
              </a:ext>
            </a:extLst>
          </p:cNvPr>
          <p:cNvGrpSpPr>
            <a:grpSpLocks noChangeAspect="1"/>
          </p:cNvGrpSpPr>
          <p:nvPr/>
        </p:nvGrpSpPr>
        <p:grpSpPr>
          <a:xfrm>
            <a:off x="751925" y="3567542"/>
            <a:ext cx="8683070" cy="3211415"/>
            <a:chOff x="3387456" y="2028825"/>
            <a:chExt cx="7222246" cy="2741957"/>
          </a:xfrm>
        </p:grpSpPr>
        <p:pic>
          <p:nvPicPr>
            <p:cNvPr id="5" name="Grafik 4" descr="Ein Bild, das Screenshot, Entwurf, Reihe enthält.&#10;&#10;KI-generierte Inhalte können fehlerhaft sein.">
              <a:extLst>
                <a:ext uri="{FF2B5EF4-FFF2-40B4-BE49-F238E27FC236}">
                  <a16:creationId xmlns:a16="http://schemas.microsoft.com/office/drawing/2014/main" id="{2A4983ED-46FE-0726-8433-B500343EC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262"/>
            <a:stretch>
              <a:fillRect/>
            </a:stretch>
          </p:blipFill>
          <p:spPr>
            <a:xfrm>
              <a:off x="3387456" y="2028825"/>
              <a:ext cx="4402846" cy="2578613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0F456ED9-9C42-05A9-98B7-2D11E2E3A164}"/>
                </a:ext>
              </a:extLst>
            </p:cNvPr>
            <p:cNvSpPr txBox="1"/>
            <p:nvPr/>
          </p:nvSpPr>
          <p:spPr>
            <a:xfrm>
              <a:off x="5132121" y="4376605"/>
              <a:ext cx="1958382" cy="394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noProof="0" dirty="0">
                  <a:latin typeface="Arial" panose="020B0604020202020204" pitchFamily="34" charset="0"/>
                </a:rPr>
                <a:t>New </a:t>
              </a:r>
              <a:r>
                <a:rPr lang="de-DE" sz="1200" noProof="0" dirty="0" err="1">
                  <a:latin typeface="Arial" panose="020B0604020202020204" pitchFamily="34" charset="0"/>
                </a:rPr>
                <a:t>Cell</a:t>
              </a:r>
              <a:r>
                <a:rPr lang="de-DE" sz="1200" noProof="0" dirty="0">
                  <a:latin typeface="Arial" panose="020B0604020202020204" pitchFamily="34" charset="0"/>
                </a:rPr>
                <a:t>-State: </a:t>
              </a:r>
              <a:r>
                <a:rPr lang="de-DE" sz="1200" noProof="0" dirty="0" err="1">
                  <a:latin typeface="Arial" panose="020B0604020202020204" pitchFamily="34" charset="0"/>
                  <a:hlinkClick r:id="rId5"/>
                </a:rPr>
                <a:t>colah's</a:t>
              </a:r>
              <a:r>
                <a:rPr lang="de-DE" sz="1200" noProof="0" dirty="0">
                  <a:latin typeface="Arial" panose="020B0604020202020204" pitchFamily="34" charset="0"/>
                  <a:hlinkClick r:id="rId5"/>
                </a:rPr>
                <a:t> </a:t>
              </a:r>
              <a:r>
                <a:rPr lang="de-DE" sz="1200" noProof="0" dirty="0" err="1">
                  <a:latin typeface="Arial" panose="020B0604020202020204" pitchFamily="34" charset="0"/>
                  <a:hlinkClick r:id="rId5"/>
                </a:rPr>
                <a:t>blog</a:t>
              </a:r>
              <a:br>
                <a:rPr lang="de-DE" sz="1200" noProof="0" dirty="0">
                  <a:latin typeface="Arial" panose="020B0604020202020204" pitchFamily="34" charset="0"/>
                </a:rPr>
              </a:br>
              <a:endParaRPr lang="de-DE" sz="1200" noProof="0" dirty="0">
                <a:latin typeface="Arial" panose="020B0604020202020204" pitchFamily="34" charset="0"/>
              </a:endParaRPr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7A2A5B9-6962-C3DD-7D0F-1F3C899B1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0302" y="3247404"/>
              <a:ext cx="28194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5347E9-E22F-C20A-5144-3FC064518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748" y="2636370"/>
            <a:ext cx="5139416" cy="12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292C70B-D785-D1FE-4868-268253E4FD64}"/>
              </a:ext>
            </a:extLst>
          </p:cNvPr>
          <p:cNvCxnSpPr>
            <a:cxnSpLocks/>
          </p:cNvCxnSpPr>
          <p:nvPr/>
        </p:nvCxnSpPr>
        <p:spPr>
          <a:xfrm flipV="1">
            <a:off x="7239000" y="3567542"/>
            <a:ext cx="76200" cy="14272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B75E3E43-2F94-1E4B-B27B-23EA90BAD1D3}"/>
              </a:ext>
            </a:extLst>
          </p:cNvPr>
          <p:cNvSpPr/>
          <p:nvPr/>
        </p:nvSpPr>
        <p:spPr>
          <a:xfrm>
            <a:off x="6724650" y="4994757"/>
            <a:ext cx="1457325" cy="444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69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45826-C14E-A5BC-3417-C20438A38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426D70-737A-8A6F-6135-8A9FB43A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Hidden State – Short Term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AE3A196-1A0C-6CE4-4FE6-65C2AA3ECB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Output Gate</a:t>
                </a:r>
                <a14:m>
                  <m:oMath xmlns:m="http://schemas.openxmlformats.org/officeDocument/2006/math">
                    <m:r>
                      <a:rPr lang="de-DE" dirty="0">
                        <a:latin typeface="Cambria Math" panose="02040503050406030204" pitchFamily="18" charset="0"/>
                      </a:rPr>
                      <m:t>	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b="1" dirty="0"/>
                  <a:t>Jetzt </a:t>
                </a:r>
                <a:r>
                  <a:rPr lang="de-DE" dirty="0"/>
                  <a:t>wichtige Informationen</a:t>
                </a:r>
              </a:p>
              <a:p>
                <a:endParaRPr lang="de-DE" noProof="0" dirty="0"/>
              </a:p>
              <a:p>
                <a:r>
                  <a:rPr lang="de-DE" dirty="0"/>
                  <a:t>Hidden State </a:t>
                </a:r>
                <a14:m>
                  <m:oMath xmlns:m="http://schemas.openxmlformats.org/officeDocument/2006/math">
                    <m:r>
                      <a:rPr lang="de-DE" dirty="0">
                        <a:latin typeface="Cambria Math" panose="02040503050406030204" pitchFamily="18" charset="0"/>
                      </a:rPr>
                      <m:t>	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Kurzzeitgedächtnis</a:t>
                </a:r>
              </a:p>
              <a:p>
                <a:endParaRPr lang="de-DE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AE3A196-1A0C-6CE4-4FE6-65C2AA3ECB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3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0B85B27-33FF-E480-D7E5-D806139FA901}"/>
              </a:ext>
            </a:extLst>
          </p:cNvPr>
          <p:cNvGrpSpPr/>
          <p:nvPr/>
        </p:nvGrpSpPr>
        <p:grpSpPr>
          <a:xfrm>
            <a:off x="4724400" y="3033167"/>
            <a:ext cx="7191372" cy="3434307"/>
            <a:chOff x="3569580" y="2234944"/>
            <a:chExt cx="6619869" cy="286427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4577B5FE-1FA2-38B7-1885-5A9E6A90B844}"/>
                </a:ext>
              </a:extLst>
            </p:cNvPr>
            <p:cNvSpPr txBox="1"/>
            <p:nvPr/>
          </p:nvSpPr>
          <p:spPr>
            <a:xfrm>
              <a:off x="5182749" y="4576000"/>
              <a:ext cx="2106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noProof="0" dirty="0">
                  <a:latin typeface="Arial" panose="020B0604020202020204" pitchFamily="34" charset="0"/>
                </a:rPr>
                <a:t>Output Gate: </a:t>
              </a:r>
              <a:r>
                <a:rPr lang="de-DE" sz="1400" noProof="0" dirty="0" err="1">
                  <a:latin typeface="Arial" panose="020B0604020202020204" pitchFamily="34" charset="0"/>
                  <a:hlinkClick r:id="rId3"/>
                </a:rPr>
                <a:t>colah's</a:t>
              </a:r>
              <a:r>
                <a:rPr lang="de-DE" sz="1400" noProof="0" dirty="0">
                  <a:latin typeface="Arial" panose="020B0604020202020204" pitchFamily="34" charset="0"/>
                  <a:hlinkClick r:id="rId3"/>
                </a:rPr>
                <a:t> </a:t>
              </a:r>
              <a:r>
                <a:rPr lang="de-DE" sz="1400" noProof="0" dirty="0" err="1">
                  <a:latin typeface="Arial" panose="020B0604020202020204" pitchFamily="34" charset="0"/>
                  <a:hlinkClick r:id="rId3"/>
                </a:rPr>
                <a:t>blog</a:t>
              </a:r>
              <a:endParaRPr lang="de-DE" sz="1400" noProof="0" dirty="0">
                <a:latin typeface="Arial" panose="020B0604020202020204" pitchFamily="34" charset="0"/>
              </a:endParaRPr>
            </a:p>
          </p:txBody>
        </p:sp>
        <p:pic>
          <p:nvPicPr>
            <p:cNvPr id="10" name="Grafik 9" descr="Ein Bild, das Stecker enthält.&#10;&#10;KI-generierte Inhalte können fehlerhaft sein.">
              <a:extLst>
                <a:ext uri="{FF2B5EF4-FFF2-40B4-BE49-F238E27FC236}">
                  <a16:creationId xmlns:a16="http://schemas.microsoft.com/office/drawing/2014/main" id="{99EF0594-4E84-1171-28E1-830BBEAFB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490"/>
            <a:stretch>
              <a:fillRect/>
            </a:stretch>
          </p:blipFill>
          <p:spPr>
            <a:xfrm>
              <a:off x="3569580" y="2234944"/>
              <a:ext cx="4383795" cy="2578613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32403831-B903-A7B6-427C-4D582C2F5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1999" y="2732417"/>
              <a:ext cx="2457450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D5E94385-B73A-F124-951B-2543EE3D8F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688" y="3780759"/>
              <a:ext cx="2124075" cy="26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4899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53A14C-DC95-1C45-6EF0-6520DB0EF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53" y="668675"/>
            <a:ext cx="9601200" cy="1485900"/>
          </a:xfrm>
        </p:spPr>
        <p:txBody>
          <a:bodyPr/>
          <a:lstStyle/>
          <a:p>
            <a:r>
              <a:rPr lang="de-DE" noProof="0" dirty="0"/>
              <a:t>BPTT: RNN vs. LSTM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909181A-18A3-42C0-017A-36DF0F235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07" y="2072730"/>
            <a:ext cx="3484563" cy="68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B902C759-55A1-4FE7-194A-EF97B632B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53" y="5340049"/>
            <a:ext cx="195262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6">
            <a:extLst>
              <a:ext uri="{FF2B5EF4-FFF2-40B4-BE49-F238E27FC236}">
                <a16:creationId xmlns:a16="http://schemas.microsoft.com/office/drawing/2014/main" id="{0576F3CC-D882-DDDA-0589-56970BF15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53" y="6034603"/>
            <a:ext cx="95726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E323B17-EEC5-6D02-0D6D-19B5180B5830}"/>
              </a:ext>
            </a:extLst>
          </p:cNvPr>
          <p:cNvGrpSpPr/>
          <p:nvPr/>
        </p:nvGrpSpPr>
        <p:grpSpPr>
          <a:xfrm>
            <a:off x="6819895" y="289864"/>
            <a:ext cx="5822805" cy="2415179"/>
            <a:chOff x="4638674" y="1850153"/>
            <a:chExt cx="7536736" cy="2951942"/>
          </a:xfrm>
        </p:grpSpPr>
        <p:pic>
          <p:nvPicPr>
            <p:cNvPr id="4" name="Grafik 3" descr="Ein Bild, das Screenshot, Cartoon enthält.&#10;&#10;KI-generierte Inhalte können fehlerhaft sein.">
              <a:extLst>
                <a:ext uri="{FF2B5EF4-FFF2-40B4-BE49-F238E27FC236}">
                  <a16:creationId xmlns:a16="http://schemas.microsoft.com/office/drawing/2014/main" id="{CA1EDF4F-E961-AF00-8590-6378334F0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674" y="1850153"/>
              <a:ext cx="6847723" cy="2572880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986BE13-BC38-79B4-E464-465CF8F8F8B0}"/>
                </a:ext>
              </a:extLst>
            </p:cNvPr>
            <p:cNvSpPr txBox="1"/>
            <p:nvPr/>
          </p:nvSpPr>
          <p:spPr>
            <a:xfrm>
              <a:off x="8448385" y="4425916"/>
              <a:ext cx="3727025" cy="376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noProof="0" dirty="0">
                  <a:latin typeface="Arial" panose="020B0604020202020204" pitchFamily="34" charset="0"/>
                </a:rPr>
                <a:t>LSTM-Architektur</a:t>
              </a:r>
              <a:r>
                <a:rPr lang="de-DE" sz="1400" noProof="0" dirty="0">
                  <a:latin typeface="Arial" panose="020B0604020202020204" pitchFamily="34" charset="0"/>
                </a:rPr>
                <a:t>: </a:t>
              </a:r>
              <a:r>
                <a:rPr lang="de-DE" sz="1400" noProof="0" dirty="0" err="1">
                  <a:latin typeface="Arial" panose="020B0604020202020204" pitchFamily="34" charset="0"/>
                  <a:hlinkClick r:id="rId6"/>
                </a:rPr>
                <a:t>colah's</a:t>
              </a:r>
              <a:r>
                <a:rPr lang="de-DE" sz="1400" noProof="0" dirty="0">
                  <a:latin typeface="Arial" panose="020B0604020202020204" pitchFamily="34" charset="0"/>
                  <a:hlinkClick r:id="rId6"/>
                </a:rPr>
                <a:t> </a:t>
              </a:r>
              <a:r>
                <a:rPr lang="de-DE" sz="1400" noProof="0" dirty="0" err="1">
                  <a:latin typeface="Arial" panose="020B0604020202020204" pitchFamily="34" charset="0"/>
                  <a:hlinkClick r:id="rId6"/>
                </a:rPr>
                <a:t>blog</a:t>
              </a:r>
              <a:endParaRPr lang="de-DE" sz="1400" noProof="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400586A-2E2E-765F-4040-3FDFE212EA7A}"/>
              </a:ext>
            </a:extLst>
          </p:cNvPr>
          <p:cNvGrpSpPr/>
          <p:nvPr/>
        </p:nvGrpSpPr>
        <p:grpSpPr>
          <a:xfrm>
            <a:off x="6847477" y="633779"/>
            <a:ext cx="4951258" cy="1130188"/>
            <a:chOff x="6847477" y="633779"/>
            <a:chExt cx="4951258" cy="11301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F9681D6C-6CA2-A50C-4E3C-345662EBFCB0}"/>
                    </a:ext>
                  </a:extLst>
                </p14:cNvPr>
                <p14:cNvContentPartPr/>
                <p14:nvPr/>
              </p14:nvContentPartPr>
              <p14:xfrm>
                <a:off x="8858569" y="633779"/>
                <a:ext cx="2940166" cy="1078742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F9681D6C-6CA2-A50C-4E3C-345662EBFCB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49569" y="624777"/>
                  <a:ext cx="2957806" cy="1096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1836A457-BFCD-D09E-D9E6-7EE31B662FE2}"/>
                    </a:ext>
                  </a:extLst>
                </p14:cNvPr>
                <p14:cNvContentPartPr/>
                <p14:nvPr/>
              </p14:nvContentPartPr>
              <p14:xfrm>
                <a:off x="6847477" y="1076933"/>
                <a:ext cx="2030006" cy="687034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1836A457-BFCD-D09E-D9E6-7EE31B662FE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38477" y="1067936"/>
                  <a:ext cx="2047646" cy="70466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C176A5F-49F1-5C01-687D-7A5E2573824A}"/>
              </a:ext>
            </a:extLst>
          </p:cNvPr>
          <p:cNvGrpSpPr/>
          <p:nvPr/>
        </p:nvGrpSpPr>
        <p:grpSpPr>
          <a:xfrm>
            <a:off x="6809516" y="3731511"/>
            <a:ext cx="5964851" cy="2334599"/>
            <a:chOff x="7414833" y="4500170"/>
            <a:chExt cx="5038615" cy="1972077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0AB4931A-AFBC-24EC-C53D-9A1090D635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4833" y="4500170"/>
              <a:ext cx="4575109" cy="1712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335B0AFC-1EB9-3175-7FB3-82C174F69E4F}"/>
                </a:ext>
              </a:extLst>
            </p:cNvPr>
            <p:cNvSpPr txBox="1"/>
            <p:nvPr/>
          </p:nvSpPr>
          <p:spPr>
            <a:xfrm>
              <a:off x="9965484" y="6212262"/>
              <a:ext cx="2487964" cy="259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noProof="0" dirty="0">
                  <a:latin typeface="Arial" panose="020B0604020202020204" pitchFamily="34" charset="0"/>
                </a:rPr>
                <a:t>RNN-Architektur</a:t>
              </a:r>
              <a:r>
                <a:rPr lang="de-DE" sz="1400" noProof="0" dirty="0">
                  <a:latin typeface="Arial" panose="020B0604020202020204" pitchFamily="34" charset="0"/>
                </a:rPr>
                <a:t>: </a:t>
              </a:r>
              <a:r>
                <a:rPr lang="de-DE" sz="1400" noProof="0" dirty="0" err="1">
                  <a:latin typeface="Arial" panose="020B0604020202020204" pitchFamily="34" charset="0"/>
                  <a:hlinkClick r:id="rId6"/>
                </a:rPr>
                <a:t>colah's</a:t>
              </a:r>
              <a:r>
                <a:rPr lang="de-DE" sz="1400" noProof="0" dirty="0">
                  <a:latin typeface="Arial" panose="020B0604020202020204" pitchFamily="34" charset="0"/>
                  <a:hlinkClick r:id="rId6"/>
                </a:rPr>
                <a:t> </a:t>
              </a:r>
              <a:r>
                <a:rPr lang="de-DE" sz="1400" noProof="0" dirty="0" err="1">
                  <a:latin typeface="Arial" panose="020B0604020202020204" pitchFamily="34" charset="0"/>
                  <a:hlinkClick r:id="rId6"/>
                </a:rPr>
                <a:t>blog</a:t>
              </a:r>
              <a:endParaRPr lang="de-DE" sz="1400" noProof="0" dirty="0">
                <a:latin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B805F0B3-81D6-84E2-43F3-0A89C8A83019}"/>
                  </a:ext>
                </a:extLst>
              </p14:cNvPr>
              <p14:cNvContentPartPr/>
              <p14:nvPr/>
            </p14:nvContentPartPr>
            <p14:xfrm>
              <a:off x="6819895" y="3996843"/>
              <a:ext cx="5058732" cy="1002371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B805F0B3-81D6-84E2-43F3-0A89C8A8301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10894" y="3987845"/>
                <a:ext cx="5076373" cy="1020007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Ellipse 20">
            <a:extLst>
              <a:ext uri="{FF2B5EF4-FFF2-40B4-BE49-F238E27FC236}">
                <a16:creationId xmlns:a16="http://schemas.microsoft.com/office/drawing/2014/main" id="{5F457A7F-EAE2-46FD-994D-C1DD69AF6191}"/>
              </a:ext>
            </a:extLst>
          </p:cNvPr>
          <p:cNvSpPr>
            <a:spLocks noChangeAspect="1"/>
          </p:cNvSpPr>
          <p:nvPr/>
        </p:nvSpPr>
        <p:spPr>
          <a:xfrm>
            <a:off x="7723239" y="5985443"/>
            <a:ext cx="712838" cy="71283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05BFBC48-3DF0-D493-74C2-4EA0473BC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22" y="2853397"/>
            <a:ext cx="915352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14FBADD0-EF23-75AF-847A-095F3F638D39}"/>
              </a:ext>
            </a:extLst>
          </p:cNvPr>
          <p:cNvSpPr>
            <a:spLocks noChangeAspect="1"/>
          </p:cNvSpPr>
          <p:nvPr/>
        </p:nvSpPr>
        <p:spPr>
          <a:xfrm>
            <a:off x="7534275" y="2836961"/>
            <a:ext cx="823446" cy="82344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40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3D66D-E5F5-08EC-5165-5AA4400F4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91D26-3DC5-6082-5B87-A9A92B0D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Gated </a:t>
            </a:r>
            <a:r>
              <a:rPr lang="de-DE" noProof="0" dirty="0" err="1"/>
              <a:t>Recurrent</a:t>
            </a:r>
            <a:r>
              <a:rPr lang="de-DE" noProof="0" dirty="0"/>
              <a:t> Unit (GRU)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3B21640A-E2DF-C5BF-4AEF-809DE963ED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971675"/>
                <a:ext cx="9601200" cy="3581400"/>
              </a:xfrm>
            </p:spPr>
            <p:txBody>
              <a:bodyPr/>
              <a:lstStyle/>
              <a:p>
                <a:r>
                  <a:rPr lang="de-DE" noProof="0" dirty="0"/>
                  <a:t>Änderungen:</a:t>
                </a:r>
              </a:p>
              <a:p>
                <a:pPr lvl="1"/>
                <a:r>
                  <a:rPr lang="de-DE" dirty="0" err="1"/>
                  <a:t>Reset</a:t>
                </a:r>
                <a:r>
                  <a:rPr lang="de-DE" dirty="0"/>
                  <a:t> 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Update 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Kein Interner Memory State</a:t>
                </a:r>
              </a:p>
              <a:p>
                <a:pPr lvl="1"/>
                <a:endParaRPr lang="de-DE" dirty="0"/>
              </a:p>
              <a:p>
                <a:pPr lvl="1"/>
                <a:endParaRPr lang="de-DE" noProof="0" dirty="0"/>
              </a:p>
              <a:p>
                <a:pPr lvl="1"/>
                <a:endParaRPr lang="de-DE" noProof="0" dirty="0"/>
              </a:p>
            </p:txBody>
          </p:sp>
        </mc:Choice>
        <mc:Fallback xmlns="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3B21640A-E2DF-C5BF-4AEF-809DE963E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971675"/>
                <a:ext cx="9601200" cy="3581400"/>
              </a:xfrm>
              <a:blipFill>
                <a:blip r:embed="rId2"/>
                <a:stretch>
                  <a:fillRect l="-571" t="-11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4FEC9F4A-E478-F3C5-65FC-1CACD53B1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957" y="5951986"/>
            <a:ext cx="88677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2C37C76-AA03-FA6F-C1E9-D7FB6247B40A}"/>
              </a:ext>
            </a:extLst>
          </p:cNvPr>
          <p:cNvGrpSpPr/>
          <p:nvPr/>
        </p:nvGrpSpPr>
        <p:grpSpPr>
          <a:xfrm>
            <a:off x="5329084" y="2261049"/>
            <a:ext cx="6686857" cy="3122617"/>
            <a:chOff x="5329084" y="2575374"/>
            <a:chExt cx="6686857" cy="3122617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6BD08F8B-3764-E24D-47BA-66CE6B7FD4A4}"/>
                </a:ext>
              </a:extLst>
            </p:cNvPr>
            <p:cNvGrpSpPr/>
            <p:nvPr/>
          </p:nvGrpSpPr>
          <p:grpSpPr>
            <a:xfrm>
              <a:off x="5329084" y="2575374"/>
              <a:ext cx="6686857" cy="3122617"/>
              <a:chOff x="2799529" y="2839353"/>
              <a:chExt cx="7512429" cy="3455719"/>
            </a:xfrm>
          </p:grpSpPr>
          <p:grpSp>
            <p:nvGrpSpPr>
              <p:cNvPr id="6" name="Gruppieren 5">
                <a:extLst>
                  <a:ext uri="{FF2B5EF4-FFF2-40B4-BE49-F238E27FC236}">
                    <a16:creationId xmlns:a16="http://schemas.microsoft.com/office/drawing/2014/main" id="{E76DF9D5-4EF0-A670-6041-847F79A64A24}"/>
                  </a:ext>
                </a:extLst>
              </p:cNvPr>
              <p:cNvGrpSpPr/>
              <p:nvPr/>
            </p:nvGrpSpPr>
            <p:grpSpPr>
              <a:xfrm>
                <a:off x="2799529" y="2947256"/>
                <a:ext cx="4713951" cy="3347816"/>
                <a:chOff x="4751515" y="3403087"/>
                <a:chExt cx="4713951" cy="3347816"/>
              </a:xfrm>
            </p:grpSpPr>
            <p:pic>
              <p:nvPicPr>
                <p:cNvPr id="4" name="Grafik 3" descr="Ein Bild, das Cartoon, Entwurf enthält.&#10;&#10;KI-generierte Inhalte können fehlerhaft sein.">
                  <a:extLst>
                    <a:ext uri="{FF2B5EF4-FFF2-40B4-BE49-F238E27FC236}">
                      <a16:creationId xmlns:a16="http://schemas.microsoft.com/office/drawing/2014/main" id="{DC4F9AE0-E446-0785-7C86-D036EEAADE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0913"/>
                <a:stretch>
                  <a:fillRect/>
                </a:stretch>
              </p:blipFill>
              <p:spPr>
                <a:xfrm>
                  <a:off x="4751515" y="3403087"/>
                  <a:ext cx="4098045" cy="2578613"/>
                </a:xfrm>
                <a:prstGeom prst="rect">
                  <a:avLst/>
                </a:prstGeom>
              </p:spPr>
            </p:pic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2B3E98EF-74F8-A97D-6E12-25D4EB2C9080}"/>
                    </a:ext>
                  </a:extLst>
                </p:cNvPr>
                <p:cNvSpPr txBox="1"/>
                <p:nvPr/>
              </p:nvSpPr>
              <p:spPr>
                <a:xfrm>
                  <a:off x="5690438" y="6035625"/>
                  <a:ext cx="3775028" cy="7152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noProof="0" dirty="0">
                      <a:latin typeface="Arial" panose="020B0604020202020204" pitchFamily="34" charset="0"/>
                    </a:rPr>
                    <a:t>GRU-Architektur: </a:t>
                  </a:r>
                  <a:r>
                    <a:rPr lang="de-DE" noProof="0" dirty="0" err="1">
                      <a:latin typeface="Arial" panose="020B0604020202020204" pitchFamily="34" charset="0"/>
                      <a:hlinkClick r:id="rId5"/>
                    </a:rPr>
                    <a:t>colah's</a:t>
                  </a:r>
                  <a:r>
                    <a:rPr lang="de-DE" noProof="0" dirty="0">
                      <a:latin typeface="Arial" panose="020B0604020202020204" pitchFamily="34" charset="0"/>
                      <a:hlinkClick r:id="rId5"/>
                    </a:rPr>
                    <a:t> </a:t>
                  </a:r>
                  <a:r>
                    <a:rPr lang="de-DE" noProof="0" dirty="0" err="1">
                      <a:latin typeface="Arial" panose="020B0604020202020204" pitchFamily="34" charset="0"/>
                      <a:hlinkClick r:id="rId5"/>
                    </a:rPr>
                    <a:t>blog</a:t>
                  </a:r>
                  <a:br>
                    <a:rPr lang="de-DE" noProof="0" dirty="0">
                      <a:latin typeface="Arial" panose="020B0604020202020204" pitchFamily="34" charset="0"/>
                    </a:rPr>
                  </a:br>
                  <a:endParaRPr lang="de-DE" noProof="0" dirty="0">
                    <a:latin typeface="Arial" panose="020B0604020202020204" pitchFamily="34" charset="0"/>
                  </a:endParaRPr>
                </a:p>
              </p:txBody>
            </p:sp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24C74B98-D3B6-F526-F911-5F2EAA44DD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4047" y="3591828"/>
                <a:ext cx="2457450" cy="638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E7BBFAA2-C15E-B6FD-34E3-ACE3975CC6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33572" y="2839353"/>
                <a:ext cx="2447925" cy="638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D831B587-403A-EFBE-7582-7035AAE4C6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1058" y="5096778"/>
                <a:ext cx="3390900" cy="314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93EDB61E-DC6C-BDDD-D8E1-2C15DB0A17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8820" y="3946277"/>
              <a:ext cx="2887312" cy="565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464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1026-E16D-41FC-5F5A-2DCBE52B4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A0FF6-5F0A-0C68-D018-2262D8401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Architektur Vergleich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60656D1-14CA-90C0-9292-66C8DDF13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LSTM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11F961D-6E87-D2D9-48B7-784D108153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noProof="0" dirty="0"/>
              <a:t>Komplexer</a:t>
            </a:r>
          </a:p>
          <a:p>
            <a:r>
              <a:rPr lang="de-DE" noProof="0" dirty="0"/>
              <a:t>Besser bei vielen Daten </a:t>
            </a:r>
            <a:br>
              <a:rPr lang="de-DE" noProof="0" dirty="0"/>
            </a:br>
            <a:r>
              <a:rPr lang="de-DE" noProof="0" dirty="0"/>
              <a:t>(mehr Parameter)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898929B-85DE-4F6E-4685-48EF1A281F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noProof="0" dirty="0"/>
              <a:t>GRU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12979D8-A890-0D3C-6F31-6EFABCEE716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noProof="0" dirty="0"/>
              <a:t>Einfacher, Effizienter, leichter zu handhaben</a:t>
            </a:r>
          </a:p>
          <a:p>
            <a:r>
              <a:rPr lang="de-DE" noProof="0" dirty="0"/>
              <a:t>Generalisiert besser bei wenig Daten (weniger Parameter)</a:t>
            </a:r>
          </a:p>
        </p:txBody>
      </p:sp>
    </p:spTree>
    <p:extLst>
      <p:ext uri="{BB962C8B-B14F-4D97-AF65-F5344CB8AC3E}">
        <p14:creationId xmlns:p14="http://schemas.microsoft.com/office/powerpoint/2010/main" val="3755225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7DE78-DDD1-1098-1737-86F51670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C6CD91-8FCF-DFA4-42E2-763F07F0D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Ziele:</a:t>
            </a:r>
          </a:p>
          <a:p>
            <a:pPr marL="987552" lvl="1" indent="-457200">
              <a:buFont typeface="+mj-lt"/>
              <a:buAutoNum type="arabicPeriod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Univariate Zeitreihenanalyse demonstrieren</a:t>
            </a:r>
          </a:p>
          <a:p>
            <a:pPr marL="987552" lvl="1" indent="-457200">
              <a:buFont typeface="+mj-lt"/>
              <a:buAutoNum type="arabicPeriod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Vergleich von LSTM &amp; GRU </a:t>
            </a:r>
          </a:p>
          <a:p>
            <a:pPr marL="987552" lvl="1" indent="-457200">
              <a:buFont typeface="+mj-lt"/>
              <a:buAutoNum type="arabicPeriod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Vergleich von direkter und iterativer Vorhersage</a:t>
            </a:r>
          </a:p>
          <a:p>
            <a:endParaRPr lang="de-DE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noProof="0" dirty="0">
                <a:latin typeface="Arial" panose="020B0604020202020204" pitchFamily="34" charset="0"/>
                <a:cs typeface="Arial" panose="020B0604020202020204" pitchFamily="34" charset="0"/>
              </a:rPr>
              <a:t>Datensatz:</a:t>
            </a: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Deutsche Stromerzeugung 2015-2018 </a:t>
            </a:r>
          </a:p>
          <a:p>
            <a:endParaRPr lang="de-DE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54BA87F-1DCA-1831-4D78-8B34FD4479D6}"/>
              </a:ext>
            </a:extLst>
          </p:cNvPr>
          <p:cNvGrpSpPr/>
          <p:nvPr/>
        </p:nvGrpSpPr>
        <p:grpSpPr>
          <a:xfrm>
            <a:off x="5707626" y="326137"/>
            <a:ext cx="9085007" cy="6531863"/>
            <a:chOff x="5707626" y="326137"/>
            <a:chExt cx="9085007" cy="6531863"/>
          </a:xfrm>
        </p:grpSpPr>
        <p:graphicFrame>
          <p:nvGraphicFramePr>
            <p:cNvPr id="4" name="Diagramm 3">
              <a:extLst>
                <a:ext uri="{FF2B5EF4-FFF2-40B4-BE49-F238E27FC236}">
                  <a16:creationId xmlns:a16="http://schemas.microsoft.com/office/drawing/2014/main" id="{31BFE84F-48F7-22CD-09AD-84004474495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97688592"/>
                </p:ext>
              </p:extLst>
            </p:nvPr>
          </p:nvGraphicFramePr>
          <p:xfrm>
            <a:off x="5707626" y="326137"/>
            <a:ext cx="9085007" cy="54962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6EC9AEA-28D1-23B4-7C83-D9122E78E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4177" y="3074253"/>
              <a:ext cx="4996974" cy="3783747"/>
            </a:xfrm>
            <a:prstGeom prst="rect">
              <a:avLst/>
            </a:prstGeom>
          </p:spPr>
        </p:pic>
        <p:pic>
          <p:nvPicPr>
            <p:cNvPr id="6" name="Grafik 5" descr="Ein Bild, das Schwarz, Dunkelheit enthält.&#10;&#10;KI-generierte Inhalte können fehlerhaft sein.">
              <a:extLst>
                <a:ext uri="{FF2B5EF4-FFF2-40B4-BE49-F238E27FC236}">
                  <a16:creationId xmlns:a16="http://schemas.microsoft.com/office/drawing/2014/main" id="{92FE0E2F-28E0-5AC1-18DB-4B2904A97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5818" y="3471231"/>
              <a:ext cx="771343" cy="7817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232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>
              <a:latin typeface="Arial" panose="020B06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327E93-BD79-9353-41B3-3C13FB880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r>
              <a:rPr lang="de-DE" b="0" i="0" noProof="0" dirty="0">
                <a:effectLst/>
              </a:rPr>
              <a:t>Agenda</a:t>
            </a:r>
            <a:endParaRPr lang="de-DE" noProof="0" dirty="0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01406931-6107-CF35-192B-BFB8C77C20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514176"/>
              </p:ext>
            </p:extLst>
          </p:nvPr>
        </p:nvGraphicFramePr>
        <p:xfrm>
          <a:off x="1122972" y="2286000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AutoShape 4" descr="Gold Dinosaur Sell Pattern 😂 : r/Forex">
            <a:extLst>
              <a:ext uri="{FF2B5EF4-FFF2-40B4-BE49-F238E27FC236}">
                <a16:creationId xmlns:a16="http://schemas.microsoft.com/office/drawing/2014/main" id="{31AD794B-98E9-0226-1329-13B018B92B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502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D4DD7A-2949-C220-71F9-527CA6ED5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 - Visuell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0900528-89C0-9336-0A37-8BE103652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50" y="2171700"/>
            <a:ext cx="3905250" cy="468630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Datensatz:</a:t>
            </a:r>
          </a:p>
          <a:p>
            <a:pPr lvl="1"/>
            <a:r>
              <a:rPr lang="de-DE" dirty="0"/>
              <a:t>stündliche Stromerzeugung [MWh]</a:t>
            </a:r>
          </a:p>
          <a:p>
            <a:pPr lvl="1"/>
            <a:r>
              <a:rPr lang="de-DE" dirty="0"/>
              <a:t>autoregressive  Zeitreihe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Trainings Satz:</a:t>
            </a:r>
          </a:p>
          <a:p>
            <a:pPr lvl="1"/>
            <a:r>
              <a:rPr lang="de-DE" dirty="0"/>
              <a:t>01.01.2015 - 30.06.2018</a:t>
            </a:r>
          </a:p>
          <a:p>
            <a:pPr lvl="1"/>
            <a:r>
              <a:rPr lang="de-DE" dirty="0"/>
              <a:t>30.647 Werte</a:t>
            </a:r>
          </a:p>
          <a:p>
            <a:pPr lvl="1"/>
            <a:endParaRPr lang="de-DE" dirty="0"/>
          </a:p>
          <a:p>
            <a:r>
              <a:rPr lang="de-DE" dirty="0" err="1"/>
              <a:t>Validations</a:t>
            </a:r>
            <a:r>
              <a:rPr lang="de-DE" dirty="0"/>
              <a:t> Satz:</a:t>
            </a:r>
          </a:p>
          <a:p>
            <a:pPr lvl="1"/>
            <a:r>
              <a:rPr lang="de-DE" dirty="0"/>
              <a:t>01.07.2018 - 31.12.2018</a:t>
            </a:r>
          </a:p>
          <a:p>
            <a:pPr lvl="1"/>
            <a:r>
              <a:rPr lang="de-DE" dirty="0"/>
              <a:t>4.417 Werte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6E1CB05-AD1E-D5DC-0AB2-BD2ACE36B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1700"/>
            <a:ext cx="8381646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173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5B42A-FABB-4C54-E1FA-A3BB884B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 - Ausschnitt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68FFB2-2511-7D53-C8E0-81B4D7C71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5085375-341E-C6B5-F897-34366D332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18642"/>
            <a:ext cx="9144000" cy="511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89974555-D4D5-A91B-F8D6-78403FA1CDFA}"/>
              </a:ext>
            </a:extLst>
          </p:cNvPr>
          <p:cNvSpPr txBox="1">
            <a:spLocks/>
          </p:cNvSpPr>
          <p:nvPr/>
        </p:nvSpPr>
        <p:spPr>
          <a:xfrm>
            <a:off x="8286750" y="2171700"/>
            <a:ext cx="3905250" cy="468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4997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528CEF-FA06-6A1F-7616-045392CF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Modellaufbau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1AEE50-B47D-DD27-FA8A-B55B2F4D0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noProof="0" dirty="0"/>
              <a:t>Architektur: </a:t>
            </a:r>
          </a:p>
          <a:p>
            <a:pPr lvl="1"/>
            <a:r>
              <a:rPr lang="de-DE" noProof="0" dirty="0"/>
              <a:t>LSTM vs. GRU </a:t>
            </a:r>
          </a:p>
          <a:p>
            <a:pPr lvl="1"/>
            <a:endParaRPr lang="de-DE" noProof="0" dirty="0"/>
          </a:p>
          <a:p>
            <a:r>
              <a:rPr lang="de-DE" noProof="0" dirty="0"/>
              <a:t>Netzwerktiefe: </a:t>
            </a:r>
          </a:p>
          <a:p>
            <a:pPr lvl="1"/>
            <a:r>
              <a:rPr lang="de-DE" noProof="0" dirty="0"/>
              <a:t>1 Layer vs. (2 Layer)</a:t>
            </a:r>
          </a:p>
          <a:p>
            <a:pPr lvl="1"/>
            <a:endParaRPr lang="de-DE" noProof="0" dirty="0"/>
          </a:p>
          <a:p>
            <a:r>
              <a:rPr lang="de-DE" noProof="0" dirty="0"/>
              <a:t>Vorhersageart: </a:t>
            </a:r>
          </a:p>
          <a:p>
            <a:pPr lvl="1"/>
            <a:r>
              <a:rPr lang="de-DE" noProof="0" dirty="0"/>
              <a:t>24h direkt vs. 1h iterativ</a:t>
            </a:r>
          </a:p>
          <a:p>
            <a:pPr lvl="1"/>
            <a:endParaRPr lang="de-DE" noProof="0" dirty="0"/>
          </a:p>
          <a:p>
            <a:endParaRPr lang="de-DE" noProof="0" dirty="0"/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C74B41F2-5099-7C30-F870-B6BB31902A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394247"/>
              </p:ext>
            </p:extLst>
          </p:nvPr>
        </p:nvGraphicFramePr>
        <p:xfrm>
          <a:off x="7086600" y="1430714"/>
          <a:ext cx="3967163" cy="5008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3748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98019F-F7ED-8B06-A147-EF32D37B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Formeln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B9388B-A2E5-EF9C-8393-6C85220FC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Huber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MAE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MSE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09839CA-39CB-A70F-4A15-9AC33313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87" y="2109787"/>
            <a:ext cx="545782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59A7B44-6AD7-956A-0B0D-F3CAB154D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490912"/>
            <a:ext cx="260032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EDD68380-72D4-4828-488A-BD6A6604D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4752975"/>
            <a:ext cx="271462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63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EBAE7-6A8C-2341-DB5B-9D0CC3942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Trainingsverlauf - Erkenntnisse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8B2E3F-7900-2A4F-AD15-46A2C8CD9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1746" y="2276475"/>
            <a:ext cx="4583679" cy="4581525"/>
          </a:xfrm>
        </p:spPr>
        <p:txBody>
          <a:bodyPr>
            <a:normAutofit lnSpcReduction="10000"/>
          </a:bodyPr>
          <a:lstStyle/>
          <a:p>
            <a:r>
              <a:rPr lang="de-DE" dirty="0"/>
              <a:t>Mehr Layer -&gt;</a:t>
            </a:r>
          </a:p>
          <a:p>
            <a:pPr lvl="1"/>
            <a:r>
              <a:rPr lang="de-DE" dirty="0"/>
              <a:t>Besseres Ergebnis</a:t>
            </a:r>
          </a:p>
          <a:p>
            <a:pPr lvl="1"/>
            <a:r>
              <a:rPr lang="de-DE" dirty="0"/>
              <a:t>Schnellere Optimierung</a:t>
            </a:r>
          </a:p>
          <a:p>
            <a:pPr lvl="1"/>
            <a:r>
              <a:rPr lang="de-DE" dirty="0"/>
              <a:t>längeres Training</a:t>
            </a:r>
          </a:p>
          <a:p>
            <a:pPr lvl="1"/>
            <a:endParaRPr lang="de-DE" dirty="0"/>
          </a:p>
          <a:p>
            <a:r>
              <a:rPr lang="de-DE" dirty="0"/>
              <a:t>GRU -&gt;</a:t>
            </a:r>
          </a:p>
          <a:p>
            <a:pPr lvl="1"/>
            <a:r>
              <a:rPr lang="de-DE" dirty="0"/>
              <a:t>Besseres Ergebnis</a:t>
            </a:r>
          </a:p>
          <a:p>
            <a:pPr lvl="1"/>
            <a:r>
              <a:rPr lang="de-DE" dirty="0" err="1"/>
              <a:t>Overfitted</a:t>
            </a:r>
            <a:r>
              <a:rPr lang="de-DE" dirty="0"/>
              <a:t>  langsamer</a:t>
            </a:r>
          </a:p>
          <a:p>
            <a:pPr lvl="1"/>
            <a:r>
              <a:rPr lang="de-DE" dirty="0"/>
              <a:t>Größere Schwankungen</a:t>
            </a:r>
          </a:p>
          <a:p>
            <a:pPr lvl="1"/>
            <a:endParaRPr lang="de-DE" dirty="0"/>
          </a:p>
          <a:p>
            <a:r>
              <a:rPr lang="de-DE" dirty="0"/>
              <a:t>Höhere Batchsize -&gt;</a:t>
            </a:r>
          </a:p>
          <a:p>
            <a:pPr lvl="1"/>
            <a:r>
              <a:rPr lang="de-DE" dirty="0"/>
              <a:t>Höhere Parallelisierung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6" name="Inhaltsplatzhalter 4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621935D4-FFD7-4AF9-D767-F2EC098B89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0750"/>
            <a:ext cx="8341746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36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A8163-20EC-A15D-6C94-5E13863A1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7584F-A52C-A418-15DE-869097D5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Vorhersage: 1 Layer - 64 Neuronen</a:t>
            </a:r>
          </a:p>
        </p:txBody>
      </p:sp>
      <p:pic>
        <p:nvPicPr>
          <p:cNvPr id="9" name="Inhaltsplatzhalter 8" descr="Ein Bild, das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E329F7FB-2FB8-F159-FC07-E303FC4C9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085" y="2286000"/>
            <a:ext cx="8585915" cy="4572000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2E3F39C-60BB-D769-BB0C-93497DF7C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2200"/>
            <a:ext cx="2920285" cy="3581400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/>
              <a:t>GRU &amp; LSTM  liegen beieinander</a:t>
            </a:r>
          </a:p>
          <a:p>
            <a:endParaRPr lang="de-DE" dirty="0"/>
          </a:p>
          <a:p>
            <a:r>
              <a:rPr lang="de-DE" dirty="0"/>
              <a:t>GRU minimal besser</a:t>
            </a:r>
          </a:p>
        </p:txBody>
      </p:sp>
    </p:spTree>
    <p:extLst>
      <p:ext uri="{BB962C8B-B14F-4D97-AF65-F5344CB8AC3E}">
        <p14:creationId xmlns:p14="http://schemas.microsoft.com/office/powerpoint/2010/main" val="3456384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05DBBE-1D82-F8AF-A9C6-FFB019AEA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Vorhersage: 2 Layer - 32 Neuronen</a:t>
            </a:r>
          </a:p>
        </p:txBody>
      </p:sp>
      <p:pic>
        <p:nvPicPr>
          <p:cNvPr id="10" name="Inhaltsplatzhalter 5" descr="Ein Bild, das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8ECC4E9A-5CC0-AF78-9BDC-BE9A2B542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085" y="2292457"/>
            <a:ext cx="8585915" cy="4565543"/>
          </a:xfrm>
          <a:prstGeom prst="rect">
            <a:avLst/>
          </a:prstGeom>
        </p:spPr>
      </p:pic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5EA13F6F-1F2B-9B36-5455-DD0CF0662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2200"/>
            <a:ext cx="2920285" cy="4495800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/>
              <a:t>GRU &amp; LSTM  liegen leicht auseinander</a:t>
            </a:r>
          </a:p>
          <a:p>
            <a:endParaRPr lang="de-DE" dirty="0"/>
          </a:p>
          <a:p>
            <a:r>
              <a:rPr lang="de-DE" dirty="0"/>
              <a:t>Ergebnisse</a:t>
            </a:r>
          </a:p>
          <a:p>
            <a:pPr lvl="1"/>
            <a:r>
              <a:rPr lang="de-DE" dirty="0"/>
              <a:t>Tag 1: LSTM</a:t>
            </a:r>
          </a:p>
          <a:p>
            <a:pPr lvl="1"/>
            <a:r>
              <a:rPr lang="de-DE" dirty="0"/>
              <a:t>Tag 2: LSTM</a:t>
            </a:r>
          </a:p>
          <a:p>
            <a:pPr lvl="1"/>
            <a:r>
              <a:rPr lang="de-DE" dirty="0"/>
              <a:t>Tag 3: GRU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610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8F70C-5A63-6D39-C076-4D0BC352D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9E4D5F-C294-FE35-91E4-C6E9175D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Vorhersage: 1h iterativ</a:t>
            </a:r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9B51DC8B-396A-B58F-B63A-F4DE1190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2200"/>
            <a:ext cx="2920285" cy="4495800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r>
              <a:rPr lang="de-DE" dirty="0"/>
              <a:t>GRU &amp; LSTM  liegen weit auseinander</a:t>
            </a:r>
          </a:p>
          <a:p>
            <a:endParaRPr lang="de-DE" dirty="0"/>
          </a:p>
          <a:p>
            <a:r>
              <a:rPr lang="de-DE" dirty="0"/>
              <a:t>Iterative Fehler!</a:t>
            </a:r>
          </a:p>
          <a:p>
            <a:pPr lvl="1"/>
            <a:r>
              <a:rPr lang="de-DE" dirty="0"/>
              <a:t>ungenau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B62835F4-28FB-C400-14BE-5522B365A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085" y="2292458"/>
            <a:ext cx="8585915" cy="456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90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45" name="Group 13344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346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347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 useBgFill="1">
        <p:nvSpPr>
          <p:cNvPr id="13349" name="Rectangle 13348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149FD5-D079-8FF7-32BF-238F83853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885" y="634028"/>
            <a:ext cx="4956240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cap="all" dirty="0">
                <a:latin typeface="+mj-lt"/>
              </a:rPr>
              <a:t>Danke für </a:t>
            </a:r>
            <a:r>
              <a:rPr lang="en-US" sz="4500" cap="all" dirty="0" err="1">
                <a:latin typeface="+mj-lt"/>
              </a:rPr>
              <a:t>eure</a:t>
            </a:r>
            <a:r>
              <a:rPr lang="en-US" sz="4500" cap="all" dirty="0">
                <a:latin typeface="+mj-lt"/>
              </a:rPr>
              <a:t> </a:t>
            </a:r>
            <a:r>
              <a:rPr lang="en-US" sz="4500" cap="all" dirty="0" err="1">
                <a:latin typeface="+mj-lt"/>
              </a:rPr>
              <a:t>Aufmerksamkeit</a:t>
            </a:r>
            <a:endParaRPr lang="en-US" sz="4500" cap="all" dirty="0">
              <a:latin typeface="+mj-lt"/>
            </a:endParaRPr>
          </a:p>
        </p:txBody>
      </p:sp>
      <p:sp>
        <p:nvSpPr>
          <p:cNvPr id="13351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3353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pic>
        <p:nvPicPr>
          <p:cNvPr id="13314" name="Picture 2" descr="Ein Bild, das Menschliches Gesicht, Abschlussfeier, Text, Screenshot enthält.&#10;&#10;KI-generierte Inhalte können fehlerhaft sein.">
            <a:extLst>
              <a:ext uri="{FF2B5EF4-FFF2-40B4-BE49-F238E27FC236}">
                <a16:creationId xmlns:a16="http://schemas.microsoft.com/office/drawing/2014/main" id="{2633BCDD-CFFD-E56C-A1BC-613AFA2C66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403" y="1951132"/>
            <a:ext cx="4207669" cy="315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190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C2974B-0D7A-0651-A37A-5F0286C8F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i="0" noProof="0" dirty="0">
                <a:effectLst/>
                <a:latin typeface="var(--font-fk-grotesk)"/>
              </a:rPr>
              <a:t>Quellen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E36C2A-1386-35B9-D3B7-FA257B51F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257675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Folie Anwendung: </a:t>
            </a:r>
            <a:r>
              <a:rPr lang="de-DE" dirty="0">
                <a:hlinkClick r:id="rId2"/>
              </a:rPr>
              <a:t>https://en.wikipedia.org/wiki/Google_Neural_Machine_Translation</a:t>
            </a:r>
            <a:endParaRPr lang="de-DE" dirty="0"/>
          </a:p>
          <a:p>
            <a:r>
              <a:rPr lang="de-DE" dirty="0" err="1"/>
              <a:t>Aggarwal</a:t>
            </a:r>
            <a:r>
              <a:rPr lang="de-DE" dirty="0"/>
              <a:t>, </a:t>
            </a:r>
            <a:r>
              <a:rPr lang="de-DE" dirty="0" err="1"/>
              <a:t>Charu</a:t>
            </a:r>
            <a:r>
              <a:rPr lang="de-DE" dirty="0"/>
              <a:t> C. (2023).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and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: a </a:t>
            </a:r>
            <a:r>
              <a:rPr lang="de-DE" dirty="0" err="1"/>
              <a:t>textbook</a:t>
            </a:r>
            <a:r>
              <a:rPr lang="de-DE" dirty="0"/>
              <a:t>. Second </a:t>
            </a:r>
            <a:r>
              <a:rPr lang="de-DE" dirty="0" err="1"/>
              <a:t>Edition.Cham</a:t>
            </a:r>
            <a:r>
              <a:rPr lang="de-DE" dirty="0"/>
              <a:t>: Springer International Publishing AG. 529 S. </a:t>
            </a:r>
            <a:r>
              <a:rPr lang="de-DE" dirty="0" err="1"/>
              <a:t>isbn</a:t>
            </a:r>
            <a:r>
              <a:rPr lang="de-DE" dirty="0"/>
              <a:t>: 978-3-031-29642-0.</a:t>
            </a:r>
          </a:p>
          <a:p>
            <a:r>
              <a:rPr lang="de-DE" dirty="0" err="1"/>
              <a:t>Chollet</a:t>
            </a:r>
            <a:r>
              <a:rPr lang="de-DE" dirty="0"/>
              <a:t>, François (2018). Deep Learning mit Python und Keras: Das Praxis-Handbuch </a:t>
            </a:r>
            <a:r>
              <a:rPr lang="de-DE" dirty="0" err="1"/>
              <a:t>vomEntwickler</a:t>
            </a:r>
            <a:r>
              <a:rPr lang="de-DE" dirty="0"/>
              <a:t> der Keras-Bibliothek. 1. Ausgabe. </a:t>
            </a:r>
            <a:r>
              <a:rPr lang="de-DE" dirty="0" err="1"/>
              <a:t>mitp</a:t>
            </a:r>
            <a:r>
              <a:rPr lang="de-DE" dirty="0"/>
              <a:t> Professional. Frechen: </a:t>
            </a:r>
            <a:r>
              <a:rPr lang="de-DE" dirty="0" err="1"/>
              <a:t>mitp</a:t>
            </a:r>
            <a:r>
              <a:rPr lang="de-DE" dirty="0"/>
              <a:t>. 1 S. isbn:978-3-95845-838-3.</a:t>
            </a:r>
          </a:p>
          <a:p>
            <a:r>
              <a:rPr lang="de-DE" dirty="0" err="1"/>
              <a:t>Géron</a:t>
            </a:r>
            <a:r>
              <a:rPr lang="de-DE" dirty="0"/>
              <a:t>, Aurélien (2023). Praxiseinstieg </a:t>
            </a:r>
            <a:r>
              <a:rPr lang="de-DE" dirty="0" err="1"/>
              <a:t>Machine</a:t>
            </a:r>
            <a:r>
              <a:rPr lang="de-DE" dirty="0"/>
              <a:t> Learning mit </a:t>
            </a:r>
            <a:r>
              <a:rPr lang="de-DE" dirty="0" err="1"/>
              <a:t>Scikit-Learn</a:t>
            </a:r>
            <a:r>
              <a:rPr lang="de-DE" dirty="0"/>
              <a:t>, Keras und Ten-</a:t>
            </a:r>
            <a:r>
              <a:rPr lang="de-DE" dirty="0" err="1"/>
              <a:t>sorFlow</a:t>
            </a:r>
            <a:r>
              <a:rPr lang="de-DE" dirty="0"/>
              <a:t>: Konzepte, Tools und Techniken für intelligente Systeme. Übers. von Kristi-an Rother und Thomas </a:t>
            </a:r>
            <a:r>
              <a:rPr lang="de-DE" dirty="0" err="1"/>
              <a:t>Demmig</a:t>
            </a:r>
            <a:r>
              <a:rPr lang="de-DE" dirty="0"/>
              <a:t>. 3., aktualisierte und erweiterte Auflage. </a:t>
            </a:r>
            <a:r>
              <a:rPr lang="de-DE" dirty="0" err="1"/>
              <a:t>Heidelberg:O’Reilly</a:t>
            </a:r>
            <a:r>
              <a:rPr lang="de-DE" dirty="0"/>
              <a:t>. 1 S. </a:t>
            </a:r>
            <a:r>
              <a:rPr lang="de-DE" dirty="0" err="1"/>
              <a:t>isbn</a:t>
            </a:r>
            <a:r>
              <a:rPr lang="de-DE" dirty="0"/>
              <a:t>: 978-3-96009-212-4.</a:t>
            </a:r>
          </a:p>
          <a:p>
            <a:r>
              <a:rPr lang="en-US" dirty="0"/>
              <a:t>Raschka, Sebastian (2025). „STAT 453: Introduction to Deep Learning and Generative Mo-dels“. url: https://pages.stat.wisc.edu/~sraschka/teaching/stat453-ss2021/(besucht am 05. 06. 2025).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249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54A72-39F4-4701-0BDC-FBFE9105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de-DE" noProof="0" dirty="0"/>
              <a:t>Zeitstrahl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C8766501-CEDD-D6E9-7F16-872360787E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358985"/>
              </p:ext>
            </p:extLst>
          </p:nvPr>
        </p:nvGraphicFramePr>
        <p:xfrm>
          <a:off x="704850" y="1724026"/>
          <a:ext cx="11487150" cy="461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9851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748D5-415A-CA81-1109-15A305D01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81FE3-17D7-AE67-453C-1EDB5B64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Inhaltsplatzhalter 3">
                <a:extLst>
                  <a:ext uri="{FF2B5EF4-FFF2-40B4-BE49-F238E27FC236}">
                    <a16:creationId xmlns:a16="http://schemas.microsoft.com/office/drawing/2014/main" id="{0FE676BF-02BA-BA37-BFC8-27B115BFAA2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36878717"/>
                  </p:ext>
                </p:extLst>
              </p:nvPr>
            </p:nvGraphicFramePr>
            <p:xfrm>
              <a:off x="1076326" y="2285999"/>
              <a:ext cx="5280574" cy="42386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Inhaltsplatzhalter 3">
                <a:extLst>
                  <a:ext uri="{FF2B5EF4-FFF2-40B4-BE49-F238E27FC236}">
                    <a16:creationId xmlns:a16="http://schemas.microsoft.com/office/drawing/2014/main" id="{0FE676BF-02BA-BA37-BFC8-27B115BFAA2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36878717"/>
                  </p:ext>
                </p:extLst>
              </p:nvPr>
            </p:nvGraphicFramePr>
            <p:xfrm>
              <a:off x="1076326" y="2285999"/>
              <a:ext cx="5280574" cy="42386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6CEB284C-FF70-E03A-B4D1-36E8B55D7939}"/>
              </a:ext>
            </a:extLst>
          </p:cNvPr>
          <p:cNvSpPr txBox="1"/>
          <p:nvPr/>
        </p:nvSpPr>
        <p:spPr>
          <a:xfrm rot="16200000">
            <a:off x="4116108" y="4263265"/>
            <a:ext cx="4850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noProof="0" dirty="0">
                <a:latin typeface="Arial" panose="020B0604020202020204" pitchFamily="34" charset="0"/>
              </a:rPr>
              <a:t>Angelehnt an 3Blue1Brown; </a:t>
            </a:r>
            <a:r>
              <a:rPr lang="de-DE" sz="1600" noProof="0" dirty="0">
                <a:latin typeface="Arial" panose="020B0604020202020204" pitchFamily="34" charset="0"/>
                <a:hlinkClick r:id="rId12"/>
              </a:rPr>
              <a:t>Backpropagation</a:t>
            </a:r>
            <a:endParaRPr lang="de-DE" sz="1600" noProof="0" dirty="0">
              <a:latin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B16461B-091B-7E0D-AD45-5513BF0983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26232" y="0"/>
            <a:ext cx="5465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35F83D-046C-6307-7BE5-A0917B02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Recurrent</a:t>
            </a:r>
            <a:r>
              <a:rPr lang="de-DE" noProof="0" dirty="0"/>
              <a:t> </a:t>
            </a:r>
            <a:r>
              <a:rPr lang="de-DE" noProof="0" dirty="0" err="1"/>
              <a:t>Neural</a:t>
            </a:r>
            <a:r>
              <a:rPr lang="de-DE" noProof="0" dirty="0"/>
              <a:t> Networks (RNN)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848147E-30C8-0206-8241-B481A9AE1E98}"/>
              </a:ext>
            </a:extLst>
          </p:cNvPr>
          <p:cNvGrpSpPr/>
          <p:nvPr/>
        </p:nvGrpSpPr>
        <p:grpSpPr>
          <a:xfrm>
            <a:off x="5448301" y="2676525"/>
            <a:ext cx="6743700" cy="2828925"/>
            <a:chOff x="5813134" y="800099"/>
            <a:chExt cx="6082137" cy="2057755"/>
          </a:xfrm>
        </p:grpSpPr>
        <p:pic>
          <p:nvPicPr>
            <p:cNvPr id="1028" name="Picture 4" descr="Ein Bild, das Screenshot enthält.">
              <a:extLst>
                <a:ext uri="{FF2B5EF4-FFF2-40B4-BE49-F238E27FC236}">
                  <a16:creationId xmlns:a16="http://schemas.microsoft.com/office/drawing/2014/main" id="{B583BC78-39CB-F942-98EC-2BC5F79485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3134" y="800099"/>
              <a:ext cx="5654965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947594FE-7D7A-F429-1718-B7263C6EFC86}"/>
                </a:ext>
              </a:extLst>
            </p:cNvPr>
            <p:cNvSpPr txBox="1"/>
            <p:nvPr/>
          </p:nvSpPr>
          <p:spPr>
            <a:xfrm>
              <a:off x="7999547" y="2478162"/>
              <a:ext cx="3895724" cy="379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noProof="0" dirty="0">
                  <a:latin typeface="Arial" panose="020B0604020202020204" pitchFamily="34" charset="0"/>
                </a:rPr>
                <a:t>RNN-Architektur: </a:t>
              </a:r>
              <a:r>
                <a:rPr lang="de-DE" noProof="0" dirty="0" err="1">
                  <a:latin typeface="Arial" panose="020B0604020202020204" pitchFamily="34" charset="0"/>
                  <a:hlinkClick r:id="rId3"/>
                </a:rPr>
                <a:t>colah's</a:t>
              </a:r>
              <a:r>
                <a:rPr lang="de-DE" noProof="0" dirty="0">
                  <a:latin typeface="Arial" panose="020B0604020202020204" pitchFamily="34" charset="0"/>
                  <a:hlinkClick r:id="rId3"/>
                </a:rPr>
                <a:t> </a:t>
              </a:r>
              <a:r>
                <a:rPr lang="de-DE" noProof="0" dirty="0" err="1">
                  <a:latin typeface="Arial" panose="020B0604020202020204" pitchFamily="34" charset="0"/>
                  <a:hlinkClick r:id="rId3"/>
                </a:rPr>
                <a:t>blog</a:t>
              </a:r>
              <a:endParaRPr lang="de-DE" noProof="0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A10EFB4-DEFB-4276-3728-FCB436B9F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8105775" cy="44577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b="1" dirty="0"/>
              <a:t>Besonderheit:</a:t>
            </a:r>
          </a:p>
          <a:p>
            <a:pPr lvl="1"/>
            <a:r>
              <a:rPr lang="de-DE" dirty="0"/>
              <a:t>Sequenzielle Verarbeitung</a:t>
            </a:r>
          </a:p>
          <a:p>
            <a:pPr lvl="1"/>
            <a:r>
              <a:rPr lang="de-DE" dirty="0"/>
              <a:t>Rekurrenter Aufbau</a:t>
            </a:r>
          </a:p>
          <a:p>
            <a:pPr marL="530352" lvl="1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Aufbau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Anwendung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Backpropagation Through Time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Vanishing</a:t>
            </a:r>
            <a:r>
              <a:rPr lang="de-DE" dirty="0"/>
              <a:t> &amp; </a:t>
            </a:r>
            <a:r>
              <a:rPr lang="de-DE" dirty="0" err="1"/>
              <a:t>Exploding</a:t>
            </a:r>
            <a:r>
              <a:rPr lang="de-DE" dirty="0"/>
              <a:t> Gradient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Formeln RNN:</a:t>
            </a:r>
          </a:p>
          <a:p>
            <a:pPr lvl="1"/>
            <a:r>
              <a:rPr lang="en-US" sz="1600" dirty="0"/>
              <a:t>Aggarwal, C. C. (2023). Neural Networks and Deep Learning: A Textbook. 2nd ed.</a:t>
            </a:r>
          </a:p>
          <a:p>
            <a:pPr lvl="1"/>
            <a:r>
              <a:rPr lang="en-US" sz="1600" i="0" dirty="0"/>
              <a:t>Raschka, S. (2025). STAT 453: Introduction to Deep Learning and Generative Models.</a:t>
            </a:r>
            <a:endParaRPr lang="de-DE" sz="16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873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E3C952-50CA-9936-8E32-7F2CA9750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Anwendungen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4460B11-5FC9-4710-B61E-0C3603ACB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908" y="1871687"/>
            <a:ext cx="4443984" cy="823912"/>
          </a:xfrm>
        </p:spPr>
        <p:txBody>
          <a:bodyPr/>
          <a:lstStyle/>
          <a:p>
            <a:r>
              <a:rPr lang="de-DE" noProof="0" dirty="0"/>
              <a:t>Zeitreihenanalyse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11EB1F-46FB-D863-C423-F2EF80F75B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DE717CD-BD32-582E-7D6E-D79F16FAFE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917244"/>
            <a:ext cx="6514711" cy="823912"/>
          </a:xfrm>
        </p:spPr>
        <p:txBody>
          <a:bodyPr/>
          <a:lstStyle/>
          <a:p>
            <a:r>
              <a:rPr lang="de-DE" noProof="0" dirty="0" err="1"/>
              <a:t>Neural</a:t>
            </a:r>
            <a:r>
              <a:rPr lang="de-DE" noProof="0" dirty="0"/>
              <a:t> Language Processing (NLP)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B8FDC01-0BF4-E044-6D6E-C05AA7B4EB80}"/>
              </a:ext>
            </a:extLst>
          </p:cNvPr>
          <p:cNvSpPr/>
          <p:nvPr/>
        </p:nvSpPr>
        <p:spPr>
          <a:xfrm>
            <a:off x="1223001" y="2909903"/>
            <a:ext cx="4215773" cy="3119889"/>
          </a:xfrm>
          <a:prstGeom prst="rect">
            <a:avLst/>
          </a:prstGeom>
          <a:blipFill>
            <a:blip r:embed="rId3"/>
            <a:srcRect/>
            <a:stretch>
              <a:fillRect l="-23000" r="-23000"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 noProof="0" dirty="0">
              <a:latin typeface="Arial" panose="020B0604020202020204" pitchFamily="34" charset="0"/>
            </a:endParaRPr>
          </a:p>
        </p:txBody>
      </p:sp>
      <p:pic>
        <p:nvPicPr>
          <p:cNvPr id="11" name="Grafik 10" descr="Ein Bild, das Clipart, Text, Animierter Cartoon, Poster enthält.&#10;&#10;KI-generierte Inhalte können fehlerhaft sein.">
            <a:extLst>
              <a:ext uri="{FF2B5EF4-FFF2-40B4-BE49-F238E27FC236}">
                <a16:creationId xmlns:a16="http://schemas.microsoft.com/office/drawing/2014/main" id="{373D732D-8345-B8F0-3930-E98CA8E13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9580">
            <a:off x="939208" y="2569541"/>
            <a:ext cx="628919" cy="50753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99F5DDD-10AA-BF28-C620-B6FC7171A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014" y="2909903"/>
            <a:ext cx="5196752" cy="311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9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ADA9B-EC48-ACDF-11C9-AD4F18685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FB70FB-9965-70CE-9920-EAF38DAF5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  x = Merkmalsvektor</a:t>
            </a:r>
          </a:p>
          <a:p>
            <a:pPr lvl="1"/>
            <a:r>
              <a:rPr lang="de-DE" dirty="0"/>
              <a:t>d = unterschiedliche Merkmale </a:t>
            </a:r>
          </a:p>
          <a:p>
            <a:endParaRPr lang="de-DE" dirty="0"/>
          </a:p>
          <a:p>
            <a:r>
              <a:rPr lang="de-DE" dirty="0"/>
              <a:t>h = Hidden State</a:t>
            </a:r>
          </a:p>
          <a:p>
            <a:pPr lvl="1"/>
            <a:r>
              <a:rPr lang="de-DE" dirty="0"/>
              <a:t>p = „tiefe“, bzw. Neuronen der RNN-Zelle</a:t>
            </a:r>
          </a:p>
          <a:p>
            <a:pPr lvl="1"/>
            <a:r>
              <a:rPr lang="de-DE" dirty="0" err="1"/>
              <a:t>W</a:t>
            </a:r>
            <a:r>
              <a:rPr lang="de-DE" baseline="-25000" dirty="0" err="1"/>
              <a:t>hh</a:t>
            </a:r>
            <a:r>
              <a:rPr lang="de-DE" dirty="0"/>
              <a:t> = Gewichtung des vorherigen Hidden State  h</a:t>
            </a:r>
            <a:r>
              <a:rPr lang="de-DE" baseline="-25000" dirty="0"/>
              <a:t>t-1</a:t>
            </a:r>
          </a:p>
          <a:p>
            <a:pPr lvl="3"/>
            <a:r>
              <a:rPr lang="de-DE" dirty="0"/>
              <a:t>Wie Stark die Vergangenheit einfließt</a:t>
            </a:r>
          </a:p>
          <a:p>
            <a:pPr lvl="1"/>
            <a:r>
              <a:rPr lang="de-DE" dirty="0" err="1"/>
              <a:t>W</a:t>
            </a:r>
            <a:r>
              <a:rPr lang="de-DE" baseline="-25000" dirty="0" err="1"/>
              <a:t>hx</a:t>
            </a:r>
            <a:r>
              <a:rPr lang="de-DE" dirty="0"/>
              <a:t> = Gewichtung für Merkmalsvektor  </a:t>
            </a:r>
            <a:r>
              <a:rPr lang="de-DE" dirty="0" err="1"/>
              <a:t>x</a:t>
            </a:r>
            <a:r>
              <a:rPr lang="de-DE" baseline="-25000" dirty="0" err="1"/>
              <a:t>t</a:t>
            </a:r>
            <a:endParaRPr lang="de-DE" baseline="-25000" dirty="0"/>
          </a:p>
          <a:p>
            <a:pPr lvl="3"/>
            <a:r>
              <a:rPr lang="de-DE" dirty="0"/>
              <a:t>Wie Stark die Merkmale einfließen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7B0AA50-124C-8C08-BD47-594C45394CE3}"/>
              </a:ext>
            </a:extLst>
          </p:cNvPr>
          <p:cNvGrpSpPr/>
          <p:nvPr/>
        </p:nvGrpSpPr>
        <p:grpSpPr>
          <a:xfrm>
            <a:off x="9519015" y="4145897"/>
            <a:ext cx="2328863" cy="638175"/>
            <a:chOff x="4467225" y="3305175"/>
            <a:chExt cx="2328863" cy="6381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D708C0A-7BD7-5164-6EC2-C47F147DDD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5438" y="3305175"/>
              <a:ext cx="1381125" cy="24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825EADE-5EAA-002B-3E3F-B3049F5BB5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5438" y="3667125"/>
              <a:ext cx="1390650" cy="27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0AEC8C-7BAF-BD41-15B6-551132ED9A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7225" y="3324225"/>
              <a:ext cx="762000" cy="209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2DFE9B71-C9B1-C20C-4318-DA524F7038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7225" y="3676649"/>
              <a:ext cx="7810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26">
            <a:extLst>
              <a:ext uri="{FF2B5EF4-FFF2-40B4-BE49-F238E27FC236}">
                <a16:creationId xmlns:a16="http://schemas.microsoft.com/office/drawing/2014/main" id="{68665A1B-F06A-F652-45B6-B82682E8D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53" y="5147404"/>
            <a:ext cx="3819525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2">
            <a:extLst>
              <a:ext uri="{FF2B5EF4-FFF2-40B4-BE49-F238E27FC236}">
                <a16:creationId xmlns:a16="http://schemas.microsoft.com/office/drawing/2014/main" id="{14A226DE-8431-21CF-2D28-1E58EED75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67" y="5503498"/>
            <a:ext cx="467677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07F5C5F-314F-D2A8-1F0F-7CABE2E952FA}"/>
              </a:ext>
            </a:extLst>
          </p:cNvPr>
          <p:cNvGrpSpPr>
            <a:grpSpLocks noChangeAspect="1"/>
          </p:cNvGrpSpPr>
          <p:nvPr/>
        </p:nvGrpSpPr>
        <p:grpSpPr>
          <a:xfrm>
            <a:off x="7850743" y="357427"/>
            <a:ext cx="6323808" cy="3723331"/>
            <a:chOff x="9429752" y="3491036"/>
            <a:chExt cx="3982518" cy="2344827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9FF31B3A-1C3B-C9EF-43B8-14862A53A2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70" r="33853"/>
            <a:stretch>
              <a:fillRect/>
            </a:stretch>
          </p:blipFill>
          <p:spPr bwMode="auto">
            <a:xfrm>
              <a:off x="9705260" y="3491036"/>
              <a:ext cx="2379505" cy="2116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5CD8D4CB-D046-5047-2DF5-445F00C2AC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70" r="33853"/>
            <a:stretch>
              <a:fillRect/>
            </a:stretch>
          </p:blipFill>
          <p:spPr bwMode="auto">
            <a:xfrm>
              <a:off x="9567506" y="3605336"/>
              <a:ext cx="2379505" cy="2116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C116E1FC-D64C-F329-053F-628D1C35F5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29752" y="3719636"/>
              <a:ext cx="3982518" cy="2116227"/>
              <a:chOff x="9334181" y="3428056"/>
              <a:chExt cx="4735771" cy="2516490"/>
            </a:xfrm>
          </p:grpSpPr>
          <p:pic>
            <p:nvPicPr>
              <p:cNvPr id="12" name="Picture 6">
                <a:extLst>
                  <a:ext uri="{FF2B5EF4-FFF2-40B4-BE49-F238E27FC236}">
                    <a16:creationId xmlns:a16="http://schemas.microsoft.com/office/drawing/2014/main" id="{79E8AE41-4FA8-376E-DAA8-44A802337A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70" r="33853"/>
              <a:stretch>
                <a:fillRect/>
              </a:stretch>
            </p:blipFill>
            <p:spPr bwMode="auto">
              <a:xfrm>
                <a:off x="9334181" y="3428056"/>
                <a:ext cx="2829564" cy="2516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177B86B-193E-8272-3781-947D43D376F1}"/>
                  </a:ext>
                </a:extLst>
              </p:cNvPr>
              <p:cNvSpPr txBox="1"/>
              <p:nvPr/>
            </p:nvSpPr>
            <p:spPr>
              <a:xfrm>
                <a:off x="10912769" y="5599004"/>
                <a:ext cx="3157183" cy="254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noProof="0" dirty="0">
                    <a:latin typeface="Arial" panose="020B0604020202020204" pitchFamily="34" charset="0"/>
                  </a:rPr>
                  <a:t>RNN-Zelle: </a:t>
                </a:r>
                <a:r>
                  <a:rPr lang="de-DE" sz="1400" noProof="0" dirty="0" err="1">
                    <a:latin typeface="Arial" panose="020B0604020202020204" pitchFamily="34" charset="0"/>
                    <a:hlinkClick r:id="rId9"/>
                  </a:rPr>
                  <a:t>colah's</a:t>
                </a:r>
                <a:r>
                  <a:rPr lang="de-DE" sz="1400" noProof="0" dirty="0">
                    <a:latin typeface="Arial" panose="020B0604020202020204" pitchFamily="34" charset="0"/>
                    <a:hlinkClick r:id="rId9"/>
                  </a:rPr>
                  <a:t> </a:t>
                </a:r>
                <a:r>
                  <a:rPr lang="de-DE" sz="1400" noProof="0" dirty="0" err="1">
                    <a:latin typeface="Arial" panose="020B0604020202020204" pitchFamily="34" charset="0"/>
                    <a:hlinkClick r:id="rId9"/>
                  </a:rPr>
                  <a:t>blog</a:t>
                </a:r>
                <a:endParaRPr lang="de-DE" sz="1400" noProof="0" dirty="0"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4" name="Picture 4">
            <a:extLst>
              <a:ext uri="{FF2B5EF4-FFF2-40B4-BE49-F238E27FC236}">
                <a16:creationId xmlns:a16="http://schemas.microsoft.com/office/drawing/2014/main" id="{DBA15F31-A61D-30AE-8D16-977AEF51E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053" y="6150489"/>
            <a:ext cx="200977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23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565D1-A5FC-3E65-7688-2282051E7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159674-9F8A-BF0A-E23A-42F9EF476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97613" cy="1485900"/>
          </a:xfrm>
        </p:spPr>
        <p:txBody>
          <a:bodyPr/>
          <a:lstStyle/>
          <a:p>
            <a:r>
              <a:rPr lang="de-DE" noProof="0" dirty="0"/>
              <a:t>(1) Backpropagation Through Time (BPTT)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92886D2-6757-9571-C418-708583454D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/>
              <a:t>Voraussetzung: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C906DCD4-AED5-7175-C2DF-31A82AA13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164777"/>
            <a:ext cx="4572000" cy="2883308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W</a:t>
            </a:r>
            <a:r>
              <a:rPr lang="de-DE" baseline="-25000" dirty="0" err="1"/>
              <a:t>hh</a:t>
            </a:r>
            <a:r>
              <a:rPr lang="de-DE" baseline="-25000" dirty="0"/>
              <a:t> </a:t>
            </a:r>
            <a:r>
              <a:rPr lang="de-DE" dirty="0"/>
              <a:t>ist konstant</a:t>
            </a:r>
          </a:p>
          <a:p>
            <a:pPr marL="530352" lvl="1" indent="0">
              <a:buNone/>
            </a:pPr>
            <a:r>
              <a:rPr lang="de-DE" dirty="0"/>
              <a:t>-&gt; BPTT funktioniert nicht</a:t>
            </a:r>
          </a:p>
          <a:p>
            <a:r>
              <a:rPr lang="de-DE" dirty="0"/>
              <a:t>Annahme: </a:t>
            </a:r>
          </a:p>
          <a:p>
            <a:pPr marL="530352" lvl="1" indent="0">
              <a:buNone/>
            </a:pPr>
            <a:r>
              <a:rPr lang="de-DE" dirty="0"/>
              <a:t>-&gt; </a:t>
            </a:r>
            <a:r>
              <a:rPr lang="de-DE" dirty="0" err="1"/>
              <a:t>W</a:t>
            </a:r>
            <a:r>
              <a:rPr lang="de-DE" baseline="-25000" dirty="0" err="1"/>
              <a:t>hh</a:t>
            </a:r>
            <a:r>
              <a:rPr lang="de-DE" baseline="-25000" dirty="0"/>
              <a:t>  </a:t>
            </a:r>
            <a:r>
              <a:rPr lang="de-DE" dirty="0"/>
              <a:t>wird als variabel in jedem Schritt  t  betrachtet</a:t>
            </a:r>
          </a:p>
          <a:p>
            <a:pPr marL="530352" lvl="1" indent="0">
              <a:buNone/>
            </a:pPr>
            <a:endParaRPr lang="de-DE" dirty="0"/>
          </a:p>
          <a:p>
            <a:r>
              <a:rPr lang="de-DE" dirty="0"/>
              <a:t>Gradient = Aufsummierung über </a:t>
            </a:r>
            <a:br>
              <a:rPr lang="de-DE" dirty="0"/>
            </a:br>
            <a:r>
              <a:rPr lang="de-DE" dirty="0"/>
              <a:t>alle Schritt T</a:t>
            </a:r>
          </a:p>
          <a:p>
            <a:pPr lvl="1"/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2A3FD56-F754-359D-6916-DB0ED37B22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de-DE" dirty="0"/>
              <a:t>Problem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FD5A9E55-CC21-33CE-59F5-7578458B262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Dadurch: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D185DEF-74C7-64AB-B9D9-CF793CB0B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04" y="5776912"/>
            <a:ext cx="220980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595D3825-3D90-561C-0A40-F51C01A8C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023" y="3659663"/>
            <a:ext cx="4334652" cy="74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183BD0-3B26-49D2-F317-AF772DC72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525" y="4711439"/>
            <a:ext cx="2066084" cy="7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AF9CC7-C78E-E54F-E675-3AF599718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679" y="5681965"/>
            <a:ext cx="200977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4CF1DD9-11C5-0D69-0FE6-C9224D84B2F2}"/>
              </a:ext>
            </a:extLst>
          </p:cNvPr>
          <p:cNvSpPr/>
          <p:nvPr/>
        </p:nvSpPr>
        <p:spPr>
          <a:xfrm>
            <a:off x="8620125" y="3474317"/>
            <a:ext cx="1123950" cy="1096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E193B90-FE8B-62FE-E890-7C32F5616636}"/>
              </a:ext>
            </a:extLst>
          </p:cNvPr>
          <p:cNvSpPr/>
          <p:nvPr/>
        </p:nvSpPr>
        <p:spPr>
          <a:xfrm>
            <a:off x="10601324" y="4652739"/>
            <a:ext cx="771525" cy="900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B8E0798-B952-E193-30F6-70D2DD0F3FD5}"/>
              </a:ext>
            </a:extLst>
          </p:cNvPr>
          <p:cNvSpPr/>
          <p:nvPr/>
        </p:nvSpPr>
        <p:spPr>
          <a:xfrm>
            <a:off x="9182099" y="5586355"/>
            <a:ext cx="2209800" cy="790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74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7E22D-2752-35F6-EAF5-B3F2C5097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9BF30F-322D-2BC9-7F93-FB08AD15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12477" cy="1485900"/>
          </a:xfrm>
        </p:spPr>
        <p:txBody>
          <a:bodyPr/>
          <a:lstStyle/>
          <a:p>
            <a:r>
              <a:rPr lang="de-DE" noProof="0" dirty="0"/>
              <a:t>(2) Backpropagation Through Time (BPTT) </a:t>
            </a:r>
          </a:p>
        </p:txBody>
      </p:sp>
      <p:pic>
        <p:nvPicPr>
          <p:cNvPr id="10" name="Picture 28">
            <a:extLst>
              <a:ext uri="{FF2B5EF4-FFF2-40B4-BE49-F238E27FC236}">
                <a16:creationId xmlns:a16="http://schemas.microsoft.com/office/drawing/2014/main" id="{F97CA1E9-9020-D514-ED4F-2CC05502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111" y="4702927"/>
            <a:ext cx="42100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6">
            <a:extLst>
              <a:ext uri="{FF2B5EF4-FFF2-40B4-BE49-F238E27FC236}">
                <a16:creationId xmlns:a16="http://schemas.microsoft.com/office/drawing/2014/main" id="{37B50C95-DDF9-87FD-38A7-AC0BA70ED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47" y="3807651"/>
            <a:ext cx="95726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067FABC-DC23-EE99-F540-07D15465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47" y="3827856"/>
            <a:ext cx="195262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0">
            <a:extLst>
              <a:ext uri="{FF2B5EF4-FFF2-40B4-BE49-F238E27FC236}">
                <a16:creationId xmlns:a16="http://schemas.microsoft.com/office/drawing/2014/main" id="{4D864BC3-BA9A-FD76-5982-20D486BC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391" y="2950476"/>
            <a:ext cx="42100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735C6BB3-F3AD-25EB-8576-251CD4E15819}"/>
              </a:ext>
            </a:extLst>
          </p:cNvPr>
          <p:cNvSpPr>
            <a:spLocks noChangeAspect="1"/>
          </p:cNvSpPr>
          <p:nvPr/>
        </p:nvSpPr>
        <p:spPr>
          <a:xfrm>
            <a:off x="8141108" y="3753266"/>
            <a:ext cx="717755" cy="7177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C43CB64-C809-F392-BC51-6F27A678BF4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456903" y="3267829"/>
            <a:ext cx="2789318" cy="5905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C5016015-32CB-15B5-B293-CC62CED17E40}"/>
              </a:ext>
            </a:extLst>
          </p:cNvPr>
          <p:cNvCxnSpPr>
            <a:cxnSpLocks/>
          </p:cNvCxnSpPr>
          <p:nvPr/>
        </p:nvCxnSpPr>
        <p:spPr>
          <a:xfrm flipV="1">
            <a:off x="8337755" y="4471021"/>
            <a:ext cx="124775" cy="3566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30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3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L -0.06198 0.0025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9" y="11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14192 -0.0046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TEMPLATE" val="kqplMC1wKwvcjVhxZGz9ia"/>
</p:tagLst>
</file>

<file path=ppt/theme/theme1.xml><?xml version="1.0" encoding="utf-8"?>
<a:theme xmlns:a="http://schemas.openxmlformats.org/drawingml/2006/main" name="Zuschneiden">
  <a:themeElements>
    <a:clrScheme name="Zuschneiden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Zuschneiden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Zuschneiden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E446608-55BB-47DC-9D70-0EE693BAC5D0}">
  <we:reference id="wa200007130" version="1.0.0.1" store="de-DE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TM10001105[[fn=Ausschnitt]]</Template>
  <TotalTime>0</TotalTime>
  <Words>1549</Words>
  <Application>Microsoft Office PowerPoint</Application>
  <PresentationFormat>Breitbild</PresentationFormat>
  <Paragraphs>269</Paragraphs>
  <Slides>29</Slides>
  <Notes>12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6" baseType="lpstr">
      <vt:lpstr>Aptos</vt:lpstr>
      <vt:lpstr>Arial</vt:lpstr>
      <vt:lpstr>Cambria Math</vt:lpstr>
      <vt:lpstr>fkGroteskNeue</vt:lpstr>
      <vt:lpstr>Franklin Gothic Book</vt:lpstr>
      <vt:lpstr>var(--font-fk-grotesk)</vt:lpstr>
      <vt:lpstr>Zuschneiden</vt:lpstr>
      <vt:lpstr> Long Short-Term Memory [LSTM]  Seminar: Moderne Ansätze des Machine Learning</vt:lpstr>
      <vt:lpstr>Agenda</vt:lpstr>
      <vt:lpstr>Zeitstrahl</vt:lpstr>
      <vt:lpstr>Backpropagation</vt:lpstr>
      <vt:lpstr>Recurrent Neural Networks (RNN)</vt:lpstr>
      <vt:lpstr>Anwendungen</vt:lpstr>
      <vt:lpstr>Grundlagen</vt:lpstr>
      <vt:lpstr>(1) Backpropagation Through Time (BPTT)</vt:lpstr>
      <vt:lpstr>(2) Backpropagation Through Time (BPTT) </vt:lpstr>
      <vt:lpstr>Das „Short-Memory“ Problem</vt:lpstr>
      <vt:lpstr>Long Short-Term Memory</vt:lpstr>
      <vt:lpstr>Architektur</vt:lpstr>
      <vt:lpstr>Gates - Long Term-Memory</vt:lpstr>
      <vt:lpstr>Cell State – Long Term Memory </vt:lpstr>
      <vt:lpstr>Hidden State – Short Term Memory</vt:lpstr>
      <vt:lpstr>BPTT: RNN vs. LSTM</vt:lpstr>
      <vt:lpstr>Gated Recurrent Unit (GRU) </vt:lpstr>
      <vt:lpstr>Architektur Vergleich</vt:lpstr>
      <vt:lpstr>Modell</vt:lpstr>
      <vt:lpstr>Datensatz - Visuell</vt:lpstr>
      <vt:lpstr>Datensatz - Ausschnitt</vt:lpstr>
      <vt:lpstr>Modellaufbau</vt:lpstr>
      <vt:lpstr>Formeln</vt:lpstr>
      <vt:lpstr>Trainingsverlauf - Erkenntnisse</vt:lpstr>
      <vt:lpstr>Vorhersage: 1 Layer - 64 Neuronen</vt:lpstr>
      <vt:lpstr>Vorhersage: 2 Layer - 32 Neuronen</vt:lpstr>
      <vt:lpstr>Vorhersage: 1h iterativ</vt:lpstr>
      <vt:lpstr>Danke für eure Aufmerksamkeit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DataScience in Practice</dc:title>
  <dc:creator>Gresser, Aaron</dc:creator>
  <cp:lastModifiedBy>Gresser, Aaron</cp:lastModifiedBy>
  <cp:revision>154</cp:revision>
  <dcterms:created xsi:type="dcterms:W3CDTF">2025-05-03T13:30:57Z</dcterms:created>
  <dcterms:modified xsi:type="dcterms:W3CDTF">2025-07-28T14:47:38Z</dcterms:modified>
</cp:coreProperties>
</file>